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notesSlides/notesSlide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6" r:id="rId11"/>
    <p:sldId id="277" r:id="rId12"/>
    <p:sldId id="278" r:id="rId13"/>
    <p:sldId id="279" r:id="rId14"/>
    <p:sldId id="264" r:id="rId15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42325D-351A-47C1-B5F0-D0DBF1F571B7}" v="2092" dt="2026-07-09T14:00:38.6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35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kub Tarnawski" userId="cd118ded-e4e4-42de-9005-f2114a0fd433" providerId="ADAL" clId="{B24FBB1B-D2C9-4E77-9C6A-3C7591D4C9D8}"/>
    <pc:docChg chg="undo custSel modSld modNotesMaster">
      <pc:chgData name="Jakub Tarnawski" userId="cd118ded-e4e4-42de-9005-f2114a0fd433" providerId="ADAL" clId="{B24FBB1B-D2C9-4E77-9C6A-3C7591D4C9D8}" dt="2026-07-09T14:01:31.597" v="517" actId="20577"/>
      <pc:docMkLst>
        <pc:docMk/>
      </pc:docMkLst>
      <pc:sldChg chg="modSp mod modAnim">
        <pc:chgData name="Jakub Tarnawski" userId="cd118ded-e4e4-42de-9005-f2114a0fd433" providerId="ADAL" clId="{B24FBB1B-D2C9-4E77-9C6A-3C7591D4C9D8}" dt="2026-07-09T11:19:41.327" v="367"/>
        <pc:sldMkLst>
          <pc:docMk/>
          <pc:sldMk cId="3313801090" sldId="258"/>
        </pc:sldMkLst>
        <pc:spChg chg="mod">
          <ac:chgData name="Jakub Tarnawski" userId="cd118ded-e4e4-42de-9005-f2114a0fd433" providerId="ADAL" clId="{B24FBB1B-D2C9-4E77-9C6A-3C7591D4C9D8}" dt="2026-07-09T11:19:31.648" v="366" actId="20577"/>
          <ac:spMkLst>
            <pc:docMk/>
            <pc:sldMk cId="3313801090" sldId="258"/>
            <ac:spMk id="3" creationId="{789BD4E2-00CC-054D-12CD-C7198EB93547}"/>
          </ac:spMkLst>
        </pc:spChg>
      </pc:sldChg>
      <pc:sldChg chg="addSp modSp mod modAnim modNotesTx">
        <pc:chgData name="Jakub Tarnawski" userId="cd118ded-e4e4-42de-9005-f2114a0fd433" providerId="ADAL" clId="{B24FBB1B-D2C9-4E77-9C6A-3C7591D4C9D8}" dt="2026-07-09T14:01:31.597" v="517" actId="20577"/>
        <pc:sldMkLst>
          <pc:docMk/>
          <pc:sldMk cId="2281094887" sldId="260"/>
        </pc:sldMkLst>
        <pc:spChg chg="mod">
          <ac:chgData name="Jakub Tarnawski" userId="cd118ded-e4e4-42de-9005-f2114a0fd433" providerId="ADAL" clId="{B24FBB1B-D2C9-4E77-9C6A-3C7591D4C9D8}" dt="2026-07-09T10:32:47.458" v="304" actId="20577"/>
          <ac:spMkLst>
            <pc:docMk/>
            <pc:sldMk cId="2281094887" sldId="260"/>
            <ac:spMk id="3" creationId="{F71BBB2E-088E-2680-BD61-156EAF9D0722}"/>
          </ac:spMkLst>
        </pc:spChg>
        <pc:spChg chg="add mod">
          <ac:chgData name="Jakub Tarnawski" userId="cd118ded-e4e4-42de-9005-f2114a0fd433" providerId="ADAL" clId="{B24FBB1B-D2C9-4E77-9C6A-3C7591D4C9D8}" dt="2026-07-09T13:29:04.690" v="409" actId="692"/>
          <ac:spMkLst>
            <pc:docMk/>
            <pc:sldMk cId="2281094887" sldId="260"/>
            <ac:spMk id="12" creationId="{19E89648-56F5-D58A-76A4-10CCA2B66BFC}"/>
          </ac:spMkLst>
        </pc:spChg>
        <pc:spChg chg="add mod">
          <ac:chgData name="Jakub Tarnawski" userId="cd118ded-e4e4-42de-9005-f2114a0fd433" providerId="ADAL" clId="{B24FBB1B-D2C9-4E77-9C6A-3C7591D4C9D8}" dt="2026-07-09T13:58:55.458" v="505" actId="20577"/>
          <ac:spMkLst>
            <pc:docMk/>
            <pc:sldMk cId="2281094887" sldId="260"/>
            <ac:spMk id="13" creationId="{61B01006-5910-817C-D625-FF42B3BC66C3}"/>
          </ac:spMkLst>
        </pc:spChg>
        <pc:spChg chg="add mod">
          <ac:chgData name="Jakub Tarnawski" userId="cd118ded-e4e4-42de-9005-f2114a0fd433" providerId="ADAL" clId="{B24FBB1B-D2C9-4E77-9C6A-3C7591D4C9D8}" dt="2026-07-09T13:57:42.048" v="484" actId="1076"/>
          <ac:spMkLst>
            <pc:docMk/>
            <pc:sldMk cId="2281094887" sldId="260"/>
            <ac:spMk id="15" creationId="{5E419DAD-B216-9526-B5F6-88601839B44B}"/>
          </ac:spMkLst>
        </pc:spChg>
        <pc:picChg chg="add mod modCrop">
          <ac:chgData name="Jakub Tarnawski" userId="cd118ded-e4e4-42de-9005-f2114a0fd433" providerId="ADAL" clId="{B24FBB1B-D2C9-4E77-9C6A-3C7591D4C9D8}" dt="2026-07-09T13:58:46.292" v="491" actId="1076"/>
          <ac:picMkLst>
            <pc:docMk/>
            <pc:sldMk cId="2281094887" sldId="260"/>
            <ac:picMk id="17" creationId="{70BFCC0B-FF9A-953B-D117-49F4C287FCFD}"/>
          </ac:picMkLst>
        </pc:picChg>
      </pc:sldChg>
      <pc:sldChg chg="addSp modSp mod modAnim">
        <pc:chgData name="Jakub Tarnawski" userId="cd118ded-e4e4-42de-9005-f2114a0fd433" providerId="ADAL" clId="{B24FBB1B-D2C9-4E77-9C6A-3C7591D4C9D8}" dt="2026-07-09T13:27:03.241" v="369"/>
        <pc:sldMkLst>
          <pc:docMk/>
          <pc:sldMk cId="1015308252" sldId="261"/>
        </pc:sldMkLst>
        <pc:spChg chg="add mod">
          <ac:chgData name="Jakub Tarnawski" userId="cd118ded-e4e4-42de-9005-f2114a0fd433" providerId="ADAL" clId="{B24FBB1B-D2C9-4E77-9C6A-3C7591D4C9D8}" dt="2026-07-09T10:31:32.524" v="243" actId="1076"/>
          <ac:spMkLst>
            <pc:docMk/>
            <pc:sldMk cId="1015308252" sldId="261"/>
            <ac:spMk id="54" creationId="{01CE71A8-E1FD-23D6-4903-AF9B3A338A96}"/>
          </ac:spMkLst>
        </pc:spChg>
        <pc:spChg chg="add mod">
          <ac:chgData name="Jakub Tarnawski" userId="cd118ded-e4e4-42de-9005-f2114a0fd433" providerId="ADAL" clId="{B24FBB1B-D2C9-4E77-9C6A-3C7591D4C9D8}" dt="2026-07-09T10:31:37.688" v="247" actId="1076"/>
          <ac:spMkLst>
            <pc:docMk/>
            <pc:sldMk cId="1015308252" sldId="261"/>
            <ac:spMk id="56" creationId="{39782AA1-72B9-5017-615D-0B601E0987E3}"/>
          </ac:spMkLst>
        </pc:spChg>
      </pc:sldChg>
      <pc:sldChg chg="modSp mod">
        <pc:chgData name="Jakub Tarnawski" userId="cd118ded-e4e4-42de-9005-f2114a0fd433" providerId="ADAL" clId="{B24FBB1B-D2C9-4E77-9C6A-3C7591D4C9D8}" dt="2026-07-09T10:32:53.971" v="306"/>
        <pc:sldMkLst>
          <pc:docMk/>
          <pc:sldMk cId="3643692980" sldId="263"/>
        </pc:sldMkLst>
        <pc:spChg chg="mod">
          <ac:chgData name="Jakub Tarnawski" userId="cd118ded-e4e4-42de-9005-f2114a0fd433" providerId="ADAL" clId="{B24FBB1B-D2C9-4E77-9C6A-3C7591D4C9D8}" dt="2026-07-09T10:32:53.971" v="306"/>
          <ac:spMkLst>
            <pc:docMk/>
            <pc:sldMk cId="3643692980" sldId="263"/>
            <ac:spMk id="3" creationId="{57D4876B-5410-FCE0-065A-F750453764A4}"/>
          </ac:spMkLst>
        </pc:spChg>
      </pc:sldChg>
      <pc:sldChg chg="addSp delSp modSp mod addAnim delAnim modAnim">
        <pc:chgData name="Jakub Tarnawski" userId="cd118ded-e4e4-42de-9005-f2114a0fd433" providerId="ADAL" clId="{B24FBB1B-D2C9-4E77-9C6A-3C7591D4C9D8}" dt="2026-07-09T10:08:47.758" v="237" actId="1076"/>
        <pc:sldMkLst>
          <pc:docMk/>
          <pc:sldMk cId="2540612127" sldId="264"/>
        </pc:sldMkLst>
        <pc:spChg chg="add mod ord">
          <ac:chgData name="Jakub Tarnawski" userId="cd118ded-e4e4-42de-9005-f2114a0fd433" providerId="ADAL" clId="{B24FBB1B-D2C9-4E77-9C6A-3C7591D4C9D8}" dt="2026-07-09T10:08:47.758" v="237" actId="1076"/>
          <ac:spMkLst>
            <pc:docMk/>
            <pc:sldMk cId="2540612127" sldId="264"/>
            <ac:spMk id="10" creationId="{E8C8F5F6-95ED-A056-FB7A-F58A2359183B}"/>
          </ac:spMkLst>
        </pc:spChg>
        <pc:spChg chg="add del mod">
          <ac:chgData name="Jakub Tarnawski" userId="cd118ded-e4e4-42de-9005-f2114a0fd433" providerId="ADAL" clId="{B24FBB1B-D2C9-4E77-9C6A-3C7591D4C9D8}" dt="2026-07-09T10:06:52.903" v="216" actId="478"/>
          <ac:spMkLst>
            <pc:docMk/>
            <pc:sldMk cId="2540612127" sldId="264"/>
            <ac:spMk id="11" creationId="{C4F4418B-81B6-DE0E-7D0C-819E9B9EC10E}"/>
          </ac:spMkLst>
        </pc:spChg>
        <pc:spChg chg="add mod">
          <ac:chgData name="Jakub Tarnawski" userId="cd118ded-e4e4-42de-9005-f2114a0fd433" providerId="ADAL" clId="{B24FBB1B-D2C9-4E77-9C6A-3C7591D4C9D8}" dt="2026-07-09T10:07:17.908" v="218" actId="1076"/>
          <ac:spMkLst>
            <pc:docMk/>
            <pc:sldMk cId="2540612127" sldId="264"/>
            <ac:spMk id="13" creationId="{EDEB3418-4E94-694B-B472-163E5E0CCC4A}"/>
          </ac:spMkLst>
        </pc:spChg>
        <pc:spChg chg="add mod">
          <ac:chgData name="Jakub Tarnawski" userId="cd118ded-e4e4-42de-9005-f2114a0fd433" providerId="ADAL" clId="{B24FBB1B-D2C9-4E77-9C6A-3C7591D4C9D8}" dt="2026-07-09T10:08:44.295" v="236" actId="1076"/>
          <ac:spMkLst>
            <pc:docMk/>
            <pc:sldMk cId="2540612127" sldId="264"/>
            <ac:spMk id="14" creationId="{3DCB24C6-D8B1-1BB7-605D-F375CE55227F}"/>
          </ac:spMkLst>
        </pc:spChg>
        <pc:graphicFrameChg chg="mod modGraphic">
          <ac:chgData name="Jakub Tarnawski" userId="cd118ded-e4e4-42de-9005-f2114a0fd433" providerId="ADAL" clId="{B24FBB1B-D2C9-4E77-9C6A-3C7591D4C9D8}" dt="2026-07-09T10:04:02.895" v="186" actId="113"/>
          <ac:graphicFrameMkLst>
            <pc:docMk/>
            <pc:sldMk cId="2540612127" sldId="264"/>
            <ac:graphicFrameMk id="5" creationId="{821C12CC-6CE7-1C11-E948-9A47C49D07FA}"/>
          </ac:graphicFrameMkLst>
        </pc:graphicFrameChg>
      </pc:sldChg>
      <pc:sldChg chg="modSp mod">
        <pc:chgData name="Jakub Tarnawski" userId="cd118ded-e4e4-42de-9005-f2114a0fd433" providerId="ADAL" clId="{B24FBB1B-D2C9-4E77-9C6A-3C7591D4C9D8}" dt="2026-07-09T10:33:11.681" v="312" actId="1076"/>
        <pc:sldMkLst>
          <pc:docMk/>
          <pc:sldMk cId="823219493" sldId="265"/>
        </pc:sldMkLst>
        <pc:spChg chg="mod">
          <ac:chgData name="Jakub Tarnawski" userId="cd118ded-e4e4-42de-9005-f2114a0fd433" providerId="ADAL" clId="{B24FBB1B-D2C9-4E77-9C6A-3C7591D4C9D8}" dt="2026-07-09T10:33:07.916" v="311" actId="5793"/>
          <ac:spMkLst>
            <pc:docMk/>
            <pc:sldMk cId="823219493" sldId="265"/>
            <ac:spMk id="3" creationId="{0D6F501D-86AA-67C4-33DB-25E20D6A82B7}"/>
          </ac:spMkLst>
        </pc:spChg>
        <pc:spChg chg="mod">
          <ac:chgData name="Jakub Tarnawski" userId="cd118ded-e4e4-42de-9005-f2114a0fd433" providerId="ADAL" clId="{B24FBB1B-D2C9-4E77-9C6A-3C7591D4C9D8}" dt="2026-07-09T10:33:11.681" v="312" actId="1076"/>
          <ac:spMkLst>
            <pc:docMk/>
            <pc:sldMk cId="823219493" sldId="265"/>
            <ac:spMk id="5" creationId="{211BCEB6-0E50-F37F-1698-21A6620BE894}"/>
          </ac:spMkLst>
        </pc:spChg>
      </pc:sldChg>
      <pc:sldChg chg="modSp mod">
        <pc:chgData name="Jakub Tarnawski" userId="cd118ded-e4e4-42de-9005-f2114a0fd433" providerId="ADAL" clId="{B24FBB1B-D2C9-4E77-9C6A-3C7591D4C9D8}" dt="2026-07-09T10:33:26.998" v="322" actId="27636"/>
        <pc:sldMkLst>
          <pc:docMk/>
          <pc:sldMk cId="1186647152" sldId="266"/>
        </pc:sldMkLst>
        <pc:spChg chg="mod">
          <ac:chgData name="Jakub Tarnawski" userId="cd118ded-e4e4-42de-9005-f2114a0fd433" providerId="ADAL" clId="{B24FBB1B-D2C9-4E77-9C6A-3C7591D4C9D8}" dt="2026-07-09T10:33:26.998" v="322" actId="27636"/>
          <ac:spMkLst>
            <pc:docMk/>
            <pc:sldMk cId="1186647152" sldId="266"/>
            <ac:spMk id="3" creationId="{05EE5E22-69A5-D6D7-2F43-453315096207}"/>
          </ac:spMkLst>
        </pc:spChg>
        <pc:spChg chg="mod">
          <ac:chgData name="Jakub Tarnawski" userId="cd118ded-e4e4-42de-9005-f2114a0fd433" providerId="ADAL" clId="{B24FBB1B-D2C9-4E77-9C6A-3C7591D4C9D8}" dt="2026-07-09T10:33:22.243" v="313" actId="1076"/>
          <ac:spMkLst>
            <pc:docMk/>
            <pc:sldMk cId="1186647152" sldId="266"/>
            <ac:spMk id="4" creationId="{A89487B3-A1BE-3BC4-0BE5-0DB6B2090F1D}"/>
          </ac:spMkLst>
        </pc:spChg>
        <pc:spChg chg="mod">
          <ac:chgData name="Jakub Tarnawski" userId="cd118ded-e4e4-42de-9005-f2114a0fd433" providerId="ADAL" clId="{B24FBB1B-D2C9-4E77-9C6A-3C7591D4C9D8}" dt="2026-07-09T10:33:22.243" v="313" actId="1076"/>
          <ac:spMkLst>
            <pc:docMk/>
            <pc:sldMk cId="1186647152" sldId="266"/>
            <ac:spMk id="6" creationId="{78EC4483-0EA6-AB20-B8DB-BE6BAD23E100}"/>
          </ac:spMkLst>
        </pc:spChg>
      </pc:sldChg>
      <pc:sldChg chg="modSp mod">
        <pc:chgData name="Jakub Tarnawski" userId="cd118ded-e4e4-42de-9005-f2114a0fd433" providerId="ADAL" clId="{B24FBB1B-D2C9-4E77-9C6A-3C7591D4C9D8}" dt="2026-07-09T13:29:50.376" v="412" actId="692"/>
        <pc:sldMkLst>
          <pc:docMk/>
          <pc:sldMk cId="2740345165" sldId="276"/>
        </pc:sldMkLst>
        <pc:cxnChg chg="mod">
          <ac:chgData name="Jakub Tarnawski" userId="cd118ded-e4e4-42de-9005-f2114a0fd433" providerId="ADAL" clId="{B24FBB1B-D2C9-4E77-9C6A-3C7591D4C9D8}" dt="2026-07-09T13:29:50.376" v="412" actId="692"/>
          <ac:cxnSpMkLst>
            <pc:docMk/>
            <pc:sldMk cId="2740345165" sldId="276"/>
            <ac:cxnSpMk id="135" creationId="{C88AE9D0-8817-B3E0-2235-5C4307F14BA5}"/>
          </ac:cxnSpMkLst>
        </pc:cxnChg>
        <pc:cxnChg chg="mod">
          <ac:chgData name="Jakub Tarnawski" userId="cd118ded-e4e4-42de-9005-f2114a0fd433" providerId="ADAL" clId="{B24FBB1B-D2C9-4E77-9C6A-3C7591D4C9D8}" dt="2026-07-09T13:29:50.376" v="412" actId="692"/>
          <ac:cxnSpMkLst>
            <pc:docMk/>
            <pc:sldMk cId="2740345165" sldId="276"/>
            <ac:cxnSpMk id="137" creationId="{E53420F2-9729-D64A-EDBE-943DA1B5BBC5}"/>
          </ac:cxnSpMkLst>
        </pc:cxnChg>
        <pc:cxnChg chg="mod">
          <ac:chgData name="Jakub Tarnawski" userId="cd118ded-e4e4-42de-9005-f2114a0fd433" providerId="ADAL" clId="{B24FBB1B-D2C9-4E77-9C6A-3C7591D4C9D8}" dt="2026-07-09T13:29:50.376" v="412" actId="692"/>
          <ac:cxnSpMkLst>
            <pc:docMk/>
            <pc:sldMk cId="2740345165" sldId="276"/>
            <ac:cxnSpMk id="139" creationId="{32CD7695-55CB-69A4-3F67-5CCCA6A19578}"/>
          </ac:cxnSpMkLst>
        </pc:cxnChg>
        <pc:cxnChg chg="mod">
          <ac:chgData name="Jakub Tarnawski" userId="cd118ded-e4e4-42de-9005-f2114a0fd433" providerId="ADAL" clId="{B24FBB1B-D2C9-4E77-9C6A-3C7591D4C9D8}" dt="2026-07-09T13:29:50.376" v="412" actId="692"/>
          <ac:cxnSpMkLst>
            <pc:docMk/>
            <pc:sldMk cId="2740345165" sldId="276"/>
            <ac:cxnSpMk id="141" creationId="{AB81401C-8A6B-2C93-1B34-E6FF9C4457A3}"/>
          </ac:cxnSpMkLst>
        </pc:cxnChg>
      </pc:sldChg>
      <pc:sldChg chg="modSp mod modAnim">
        <pc:chgData name="Jakub Tarnawski" userId="cd118ded-e4e4-42de-9005-f2114a0fd433" providerId="ADAL" clId="{B24FBB1B-D2C9-4E77-9C6A-3C7591D4C9D8}" dt="2026-07-09T13:31:26.163" v="413"/>
        <pc:sldMkLst>
          <pc:docMk/>
          <pc:sldMk cId="2899877851" sldId="277"/>
        </pc:sldMkLst>
        <pc:spChg chg="mod">
          <ac:chgData name="Jakub Tarnawski" userId="cd118ded-e4e4-42de-9005-f2114a0fd433" providerId="ADAL" clId="{B24FBB1B-D2C9-4E77-9C6A-3C7591D4C9D8}" dt="2026-07-09T10:34:57.439" v="361" actId="20577"/>
          <ac:spMkLst>
            <pc:docMk/>
            <pc:sldMk cId="2899877851" sldId="277"/>
            <ac:spMk id="3" creationId="{35CE3FC9-15EE-3BDA-45C6-07EE50C49346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19:12:34.6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0 997 440,'22'-7'6887,"16"-31"-5218,-28 27-1538,1 0 0,0 0 0,1 2 0,25-18 0,-33 25-113,57-31 251,-1-3 1,-1-3 0,53-46 0,-59 41-85,87-56 0,39 3-153,-90 53 42,67-31 29,63-34-16,-177 83-48,-1-2 0,-2-1 0,43-41 0,-73 62 4,0 0-1,1 1 0,0 0 1,0 0-1,16-7 0,-21 12-244,0-1 0,1 1 0,-1 0 0,1 1 0,-1-1 0,1 1 0,0 0 0,0 1 0,-1-1 0,1 1 1,0 0-1,0 1 0,6 0 0,-4 3-785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08:48.03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1 616 24575,'7'-1'0,"1"-1"0,0 1 0,-1-2 0,0 1 0,1-1 0,9-5 0,12-4 0,857-223 0,-792 208 0,-2-3 0,-1-4 0,117-63 0,-108 44-22,-55 28-426,0 2 1,83-29-1,-100 45-6378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28:14.49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142 1 672,'-8'0'765,"18"0"-537,6 9 2164,-16-9-2360,-1 27 3214,-3-14-2880,1 0 0,0 0 0,1 0 0,-1 17 0,-1 12 511,-28 108 892,4-24-1288,-1 71 414,11-63 136,14-103-941,2 0 0,1 0 0,1 0 0,1 0 0,2 0 1,1-1-1,2 1 0,1-1 0,18 51 0,-12-41 32,-1-1 0,6 49 0,7 23 16,-18-83 78,-2-1-1,0 1 0,-2 0 0,0 36 1,0 31 556,-1-44-577,-5 69 0,0-70-147,2 0-1,2 0 1,12 72-1,-12-109-43,-1 0 0,0 0 1,-1 0-1,-4 25 0,2-23 2,1 1-1,0 28 0,10 55 16,-4-58-13,-1 0 1,-2 1-1,-2-1 0,-9 60 1,7-85-6,1-1 0,0 1 0,1 0 1,0 0-1,2-1 0,-1 1 0,5 21 0,-2-21-12,-1 0 1,-1 0-1,-1 0 0,0 0 0,-3 20 0,-19 81-24,13-80-26,-7 73-1,-3 130-619,2-51-60,16-183 661,0 0 0,-1 0 0,0-1 0,0 1 0,0-1-1,-1 1 1,0-1 0,0 0 0,-4 5 0,-11 22-2,10-10 73,0-1-1,2 1 1,1 0 0,-5 37 0,7 5-2730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28:19.40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38 14 424,'0'-1'7,"0"1"0,1-1 0,-1 1 1,0-1-1,0 1 0,1-1 0,-1 1 0,0-1 0,0 1 0,0-1 1,0 1-1,0-1 0,0 1 0,0-1 0,0 1 0,0-1 0,0 1 0,0-1 1,0 0-1,-1 1 0,1-1 0,0 1 0,-1-1 0,-8 3 896,-11 16 276,19-16-1142,0 0 0,0 0 0,0 0 0,0 1 0,0-1 0,1 0 0,-1 1 0,1-1 0,-1 0 0,1 1 0,0-1 0,0 1 0,0-1 0,0 1 0,1-1 0,-1 0 0,1 1 0,-1-1 1,1 0-1,0 1 0,1 3 0,3 2 99,1 0 0,-1 0 1,1 0-1,9 9 1,11 16 402,-8-2 248,25 67 0,-30-67-302,0 0 0,31 50 0,-11-33-176,8 12-119,60 118 0,-85-144-125,21 34-1,-29-55-23,1-1 1,0-1-1,1 0 1,0 0-1,19 16 1,1-3 33,60 52 64,-79-65-129,-1 0 0,0 1 0,-1 0-1,0 0 1,12 25 0,-1-1 102,40 57-1,-34-57-50,24 46-1,-31-41-9,-1 0 0,-2 1 0,-2 0 0,13 73 0,-26-112-48,18 80 19,-17-75-19,1 0 0,0 0 0,0 0 0,1 0 0,0-1 0,0 0 0,11 14 0,-11-17 7,0-1 0,0 0 0,0 1 0,1-2 0,-1 1 1,10 4-1,-11-6-51,1 0 1,-1 1 0,0 0 0,0-1-1,0 1 1,0 0 0,0 1 0,0-1 0,0 0-1,-1 1 1,1-1 0,-1 1 0,0 0-1,0 0 1,0 0 0,0 0 0,2 4 0,7 34-633,-10-34 497,1 1-1,0-1 1,0 1-1,1-1 1,0 0-1,0 1 1,7 8-1,-1-9-1453,4-7 581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28:22.6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14 1796 1320,'-13'-4'2097,"26"-16"635,-6 10-2561,22-23 1857,-22 26-1639,-1 0 0,1-1-1,-1 0 1,-1 0 0,0-1-1,9-17 1,-9 12-211,-2 9-135,-1 0 0,0 0 1,-1 0-1,1 0 0,-1 0 1,0-1-1,-1 1 0,1 0 1,-1-11-1,-1 3-11,1 1 0,0-1 0,1 1 1,0-1-1,1 1 0,1 0 0,5-18 0,-2 14-35,-1-1-1,-1 0 1,0 0-1,-2 0 1,2-20 0,-4 24-6,1 0 0,0 0 1,1 1-1,1-1 1,0 0-1,1 1 1,0 0-1,1 0 1,0 0-1,13-21 1,36-30-13,-38 46 29,-1 0 0,25-39 1,-18 14 113,-1-2 0,-3-1 0,-2 0 1,-2-1-1,15-84 0,-16 45 76,5-30-149,-5 65-71,2 1 1,3 0-1,1 1 0,36-62 1,11-1 41,-26 50-702,-52 131-4276,5-34 3448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28:26.32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 20 320,'-15'-3'1254,"14"-4"-80,1-3 406,3 21-1050,1-1 0,-1 1 0,-1 0 1,0 0-1,-1 0 0,0 0 1,0 0-1,-1 0 0,-3 19 0,2 21-179,33 274-48,-3-59-157,-28-227-43,-6 48 0,2-61-70,2 1-1,0 0 0,2-1 0,7 46 0,31 152 69,-38-213-58,-1 0 0,0 0 0,-1 0 0,0 0 0,-1 0 0,0 0 0,-7 21 0,-5 29-47,3-1-8,6-39 57,2 0 1,-3 40-1,4-30-79,-9 54-1,6-48-1967,6-47 1081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28:27.871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53 50 744,'19'-49'5147,"-19"49"-5107,-10 7 1915,-16 42 3683,4-38-3612,15 4-755,6-22-1106,9-48 227,-6 73-432,0 0-1,10 34 1,2 11 19,-2 27 33,-3 0 0,-6 162 0,-10-115 30,-6 203 1,13-317-39,1 3 16,-1 0 0,-2 0 0,0 0 0,-2 0 0,-8 31 0,8-41-23,1-1 0,1 1 0,0-1 0,1 1 0,1 17 0,-1 2 8,-7 63-920,3-50 804,3 81-1,6-112-15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28:30.27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 2325 552,'1'-1'238,"0"1"1,1-1-1,-1 1 0,0-1 1,9-7 1906,-9 7-1907,0 0 1,0-1-1,-1 1 0,1 0 1,0 0-1,-1-1 0,1-1 1,14-38-172,-12 32 417,41-157 1973,-32 112-1958,3 1 1,1 0-1,37-79 0,137-177 453,-158 266-802,-23 34 8,-1-1 0,-1 0-1,0-1 1,0 1 0,-1-1 0,0 0-1,-1-1 1,7-21 0,-5-12 617,-5 29-609,1 1 0,1-1 0,0 0 0,0 1 0,14-29 0,4 7-129,44-56 0,-46 67-30,-1 0 0,-1-1-1,-1-1 1,15-35 0,1-32 109,39-194 0,-42 152 251,-18 81 25,-6 24-288,1 1 0,14-35 0,-2 1-87,-15 48-26,0 0 0,2 1-1,7-18 1,-13 34 7,0 0 0,0 0 1,0 0-1,0-1 0,0 1 0,0 0 1,0 0-1,0 0 0,0 0 0,0 0 0,1 0 1,-1 0-1,0 0 0,0-1 0,0 1 1,0 0-1,0 0 0,0 0 0,0 0 1,0 0-1,0 0 0,0 0 0,1 0 1,-1 0-1,0 0 0,0 0 0,0 0 1,0 0-1,0 0 0,0 0 0,0 0 1,1 0-1,-1 0 0,0 0 0,0 0 1,0 0-1,0 0 0,0 0 0,0 0 0,0 0 1,1 0-1,-1 0 0,0 0 0,0 0 1,0 0-1,0 0 0,0 0 0,0 0 1,0 0-1,0 0 0,1 0 0,-1 0 1,0 0-1,0 1 0,0-1 0,0 0 1,0 0-1,0 0 0,0 0 0,0 0 1,0 0-1,0 0 0,0 0 0,0 1 0,0-1 1,0 0-1,0 0 0,5 15-75,-1 14-552,-4-25 36,0 0 0,1-1 0,-1 1 0,1 0 0,-1-1 0,1 1 0,3 6 0,22-21-5196,-8-9 5248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28:35.56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71 232,'1'-1'18,"0"1"-1,0-1 1,-1 0-1,1 1 1,-1-1-1,1 0 1,-1 0-1,1 0 1,-1 0-1,1 0 1,-1 0-1,0 0 1,1 0 0,-1 0-1,0 1 1,0-1-1,0 0 1,1 0-1,-1 0 1,0 0-1,-1 0 1,1 0-1,0 0 1,0-2-1,-1 2 48,1 0 0,0 1 0,0-1 0,0 0 0,0 0-1,0 0 1,0 0 0,0 0 0,0 0 0,0 0 0,1 0 0,-1 0-1,0 0 1,0 0 0,1 0 0,-1 1 0,1-1 0,-1 0-1,1 0 1,-1 0 0,1 1 0,0-2 0,0 2-35,-1 0 0,0-1-1,1 1 1,-1 0 0,0 0 0,0-1 0,1 1 0,-1 0 0,0 0 0,0-1 0,0 1-1,1 0 1,-1-1 0,0 1 0,0 0 0,0-1 0,0 1 0,1 0 0,-1-1 0,0 1-1,0 0 1,0-1 0,-2-2 701,2 9-654,0-6-73,0-1 0,-1 1 1,1 0-1,0-1 1,0 1-1,0-1 0,0 1 1,0 0-1,-1-1 0,1 1 1,0-1-1,0 1 0,0 0 1,0-1-1,0 1 0,0-1 1,0 1-1,1-1 0,-1 1 1,0 0-1,0-1 0,0 1 1,0 0-1,0-1 1,1 1-1,-1-1 0,0 1 1,0 0-1,0-1 0,1 1 1,-1 0-1,0 0 0,1-1 1,-1 1-1,0 0 0,1-1 1,-1 1-1,0 0 0,1 0 1,-1 0-1,1-1 0,4-5 234,-8 6 322,0 3 120,10 3-80,-6-6-585,-1 1 0,1-1 0,0 0 0,0 0 0,0 0 0,0 0-1,0 0 1,0 0 0,0 0 0,-1 0 0,1 0 0,0 0 0,7-2 1578,-5 41 306,-3 8-771,9 65 0,3-53-880,4 0 1,41 104 0,-6-24-91,-8 1 16,-5 1-1,33 242 1,-66-335-141,3 0 0,2-1-1,29 87 1,-28-104-26,15 41 34,23 98-1,-47-161-46,0 1 0,0-1 1,1 1-1,0-1 0,0 0 1,1 0-1,0 0 0,1-1 0,0 1 1,0-1-1,0 0 0,1-1 1,7 7-1,-10-9-39,0-1 1,0 1-1,0 0 1,-1-1-1,1 1 1,-1 1-1,0-1 0,0 0 1,0 0-1,-1 1 1,1-1-1,-1 1 1,0 0-1,-1-1 0,1 7 1,0 8-106,-2-1 0,-3 30 0,-1-7 133,5-40 12,0-1 1,0 1 0,0 0 0,0-1 0,0 1 0,0 0 0,0-1 0,0 1-1,0 0 1,1-1 0,-1 1 0,0-1 0,0 1 0,1 0 0,-1-1 0,0 1-1,1-1 1,-1 1 0,0-1 0,1 1 0,-1-1 0,1 1 0,-1-1-1,1 1 1,-1-1 0,1 0 0,-1 1 0,1-1 0,-1 0 0,1 1 0,-1-1-1,1 0 1,0 0 0,-1 0 0,1 1 0,0-1 0,-1 0 0,1 0-1,-1 0 1,1 0 0,0 0 0,-1 0 0,2 0 0,-1 0-2,0-1 1,0 2 0,0-1-1,0 0 1,0 0-1,0 0 1,0 0-1,0 1 1,0-1 0,0 0-1,-1 1 1,1-1-1,0 1 1,0-1 0,0 1-1,0-1 1,0 1-1,-1 0 1,1-1-1,0 1 1,-1 0 0,1 0-1,0 0 1,-1-1-1,1 2 1,13 51-28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6:30.26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12 1504,'1'-1'361,"0"0"0,-1 0 0,1 0 0,0 0 0,0 0 0,1 1 0,-1-1 0,0 0-1,0 1 1,0-1 0,0 1 0,1-1 0,-1 1 0,0-1 0,0 1 0,1 0 0,-1 0 0,0-1 0,1 1-1,-1 0 1,0 0 0,1 1 0,-1-1 0,0 0 0,0 0 0,1 1 0,-1-1 0,0 0 0,0 1 0,1-1-1,-1 1 1,0 0 0,0-1 0,0 1 0,0 0 0,0 0 0,0 0 0,0 0 0,0-1 0,1 3 0,0-1 109,-1 0 1,1 0 0,-1 1-1,1-1 1,-1 1 0,0-1-1,0 1 1,1 4 0,-1-4-641,0 0 1,-1 0-1,0 0 1,0 0-1,1-1 1,-2 1-1,1 0 1,0 0-1,-1 3 1,-9 30 178,5-19-11,0 0 1,1 0-1,-2 26 0,7 85-24,0-6 19,-1-113 8,1 0-1,-1 1 1,2-1-1,0 0 1,0 0-1,0 0 1,1 0-1,5 9 1,38 70 7,-15-31-5,25 81-3,-34-78 0,-5-11 8,12 66 0,7 24 7,-26-114-7,1-1 0,2 0 0,22 33-1,5 9 4,50 116 1,-60-115-7,3-2 0,2 0-1,63 83 1,-85-134-5,0 0-1,1-1 1,0 0 0,1-1-1,28 17 1,89 42-4,4 2 2,72 86 8,-159-116-4,2-3 1,1-2-1,111 60 1,26-1 14,239 165 1,-148-103-4,-61-38-7,-140-72-6,-7-3 5,2-3-1,104 43 0,81 0 20,38 15 4,-189-61-13,1-4 1,2-5-1,201 29 1,353-11 25,-181-72 21,-336 11-57,406-66 34,-370 43-21,334-74 43,-375 73-42,83-24 0,-174 43-5,0-2 0,61-33-1,145-95 13,55-28-3,26-7-2,-276 144-2,-1-3 1,92-82 0,87-117 38,-173 159-67,63-54-12,-28 34 17,29-26 3,-67 69 0,-2-3 0,-3-3 0,-3-2 0,92-141 0,-130 180-13,0 1-1,2 1 0,0 0 0,43-36 1,109-71-106,-114 90 90,-2-4-9,-2-2 1,-3-2-1,52-64 0,-86 91 47,-2 0 0,0 0-1,-1-2 1,-1 0 0,-1 0-1,-2-1 1,12-38 0,27-69 19,-28 80-5,22-83-1,-25 22-19,-9 42-71,-9 63-86,2 1 1,-1-1-1,1 1 0,0-1 1,7-12-1,6-6-283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6:36.2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1608,'2'5'5173,"5"17"-3149,-1 0-935,-1 0 0,0 0 0,1 41 1,-3-38-702,8 180 816,-5-59-964,3-56-205,5 0-1,3-2 1,44 134 0,-45-182 22,2 0 1,2 0 0,46 67 0,-14-24 5,163 254 203,-168-268-147,-26-37-68,1 0 0,1-1-1,33 32 1,246 247 137,-258-261-147,4-2-1,1-2 0,2-2 1,72 46-1,-73-56-19,204 121 167,-212-132-145,2-2 0,0-2 0,1-2 0,58 14 0,31-5 52,1-5 0,208 3 0,-73-13-61,-102-1 23,174-14 0,-79-9-42,-134 10 38,-1-5-1,140-30 0,148-43 67,-379 73-96,-1-3-1,-1-1 0,66-34 1,89-68 53,-148 88-66,0 3-6,79-33-1,21-11 10,19-34 12,94-52 21,-202 131-46,2 1 0,94-23 0,11-4 1,-132 37 4,-1 0 0,0-2-1,-1-1 1,24-18 0,91-78 31,-51 36-25,20-15-4,-54 42 1,86-57 1,-27 20-2,-81 58-4,1 1 0,38-21 0,142-75-10,-160 87 12,90-75 0,-52 40 21,-69 55-25,0-2-1,-2-1 1,0-1-1,28-31 1,100-107 27,3-3 0,-81 71-30,96-114-9,-162 198 6,-1-1 0,1 1 0,0 1 0,1-1 0,-1 1 0,1 0 0,0 0 0,13-4 0,2-2 7,-16 6-120,0 0 1,0 0-1,0 0 1,-1-1-1,1 0 1,-1 0-1,0 0 1,0-1-1,-1 1 1,0-1-1,0 0 1,0-1-1,-1 1 0,0-1 1,4-10-1,-6 15-269,-1 1 246,1 1-1,-1-1 0,0 1 0,1-1 0,-1 0 1,0 1-1,0-1 0,0 1 0,0-1 0,1 0 1,-1 1-1,0-1 0,0 0 0,0 1 0,0-1 1,0 0-1,-1 1 0,1-1 0,0 0 1,0 0-1,-21-18-2199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19:12:36.135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17 84 600,'-17'-83'4094,"29"133"631,-4-36-4411,-1-1-1,2-1 1,0 1-1,21 21 0,8 13 194,-23-30-350,0-1 0,1-1 0,0 0 0,1-1-1,1-1 1,0 0 0,25 11 0,24 20 83,79 64 302,-122-90-496,44 25 0,15 10 11,48 38 27,-61-43 10,75 65 0,-62-39-38,131 92 0,-128-119-2,-68-39-38,-1 0-1,0 2 0,0 0 0,-1 0 0,-1 2 1,0 0-1,20 20 0,-22-18-27,1 0 0,0-1-1,1-1 1,0 0 0,1-1 0,0-1-1,1 0 1,0-1 0,1-1 0,-1-1 0,29 8-1,-16-10-68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6:40.12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12 720,'5'39'9649,"14"27"-8444,-3-12 25,2 28 220,10 104-1,-23-155-1427,2-1-1,2 1 1,0-1-1,18 37 0,-11-27 24,18 36 82,45 76-1,31 68-25,-105-207-88,1-1 0,0 1 0,1-1 0,1 0 0,0-1-1,16 18 1,-6-11 102,2 0-1,33 23 0,81 61 373,-64-46-346,118 71-1,-97-73-82,77 40 143,-152-87-176,1-1 1,0-1-1,0 0 0,1-1 0,29 3 1,-25-5-7,0 2 0,40 12 0,-25-2 17,1-1 0,0-2 0,1-2 0,1-1-1,49 2 1,-28-5 3,1 2 0,68 18 1,-94-19 13,0-1-1,0-1 1,0-2 0,0-2 0,0-1 0,60-10 0,-36 3-28,87 1 0,-96 6-4,1-2 0,93-17-1,107-57 106,-85 22-76,163-70-14,-135 45 12,-41 12-22,-99 41-15,1 3 0,61-18 0,-35 20-7,-10 4 9,0-3 0,-1-3 0,91-45 0,28-42-6,-113 63-6,-50 34 1,0 1-1,1 2 1,31-10 0,-37 15 0,-1-2 0,1 0 0,-1-1 0,0-1 0,-1-1 0,35-26 0,35-33 23,138-83 0,-174 123-21,95-38 0,-30 16 20,-75 28-14,-2-3 1,0-1 0,41-37-1,-33 25-11,4-4-3,-31 24 3,1 1-1,48-28 1,-60 39 5,-1 0-1,0-1 1,-1 0-1,1-1 1,-2 0-1,0-1 1,0 1 0,14-25-1,-13 20-22,1 1 0,0 0-1,0 0 1,21-17 0,-31 30-18,7-5-219,-8 6 232,1 0 0,-1 0 0,0 0-1,0 0 1,0 0 0,0 0 0,0 0 0,1 0 0,-1 0 0,0 0 0,0 0 0,0 0 0,0 0 0,0 0-1,0 0 1,1 0 0,-1 0 0,0 0 0,0 0 0,0 1 0,0-1 0,0 0 0,0 0 0,0 0 0,0 0-1,1 0 1,-1 0 0,0 0 0,0 1 0,0-1 0,0 0 0,0 0 0,0 0 0,0 0 0,0 0 0,0 0-1,0 1 1,0-1 0,0 0 0,0 0 0,0 0 0,0 0 0,0 0 0,0 1 0,0-1 0,0 0 0,0 0-1,0 0 1,0 0 0,0 0 0,0 0 0,0 1 0,0-1 0,0 0 0,0 0 0,-1 0 0,1 0 0,0 0-1,0 0 1,0 0 0,0 0 0,0 1 0,-5 13-805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6:50.75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928 4 968,'2'-1'-225,"24"-2"5809,-39 11-4087,-5 3-1264,0 1 0,0 1-1,2 0 1,-1 1-1,2 1 1,-25 29 0,13-9-93,3 1 0,1 2 0,1 0 0,-20 50 0,-20 37 177,28-65-259,-60 101 12,77-137-55,0-1 0,-2 0 1,-1-2-1,-29 27 0,38-38-14,1 0 0,0 2 0,1-1 0,0 1-1,-12 23 1,3-2 33,-13 37-1,27-59-21,-9 21 26,-24 45 0,31-67-29,-1 1 0,0-1 0,-1-1 0,0 1 0,0-1 0,-1-1 0,-16 12 0,-63 35 235,76-51-193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01.98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954 44 816,'-7'-19'2106,"3"4"2342,4 14-4386,1 0-1,-1 1 1,1-1 0,0 0 0,-1 1-1,1-1 1,0 0 0,0 1 0,-1-1-1,1 1 1,0-1 0,0 1 0,0 0-1,-1-1 1,1 1 0,0 0-1,0 0 1,0-1 0,0 1 0,0 0-1,0 0 1,1 0 0,-75 30 2342,72-28-2294,-1 0 0,0 0-1,0 0 1,1 0 0,-1 0 0,1 0-1,0 0 1,0 1 0,0-1-1,0 0 1,-1 5 0,-5 10 371,-61 87 1014,-15 27-1135,75-117-348,-35 67 50,-3-2 1,-112 144 0,93-153 2,40-46 2,1 2-1,2 0 1,1 2-1,-24 39 1,18-17 21,4-3 17,-3-1 0,-59 79-1,4-35-2269,66-71 1174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26.63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231 267 1976,'0'1'97,"-1"0"-1,1-1 0,0 1 1,-1 0-1,1-1 0,-1 1 0,1-1 1,-1 1-1,0-1 0,1 0 0,-1 1 1,1-1-1,-1 1 0,0-1 1,1 0-1,-1 0 0,0 1 0,1-1 1,-1 0-1,0 0 0,0 0 0,1 0 1,-1 0-1,0 0 0,0 0 0,1 0 1,-1 0-1,0 0 0,1 0 1,-1 0-1,0 0 0,0-1 0,0 1 1,-33-14 3060,5 2-560,25 11-2269,1 1-123,1-1-1,0 1 1,0 0 0,-1-1-1,1 0 1,0 0 0,0 1-1,0-1 1,0 0 0,-4-3-1,5 3-164,1-1-1,-1 1 1,0 0 0,1-1-1,-1 1 1,1 0-1,0-1 1,-1 1-1,1 0 1,0-1-1,0 1 1,0-1 0,0 1-1,0-1 1,0 1-1,1 0 1,-1-1-1,0 1 1,1 0 0,-1-1-1,2-1 1,2-11 12,1 1 0,1 1 0,0-1 0,0 1 0,2 0 0,-1 1 0,1 0 0,20-21 0,-21 25-60,1-1-1,0 1 0,0 1 0,1-1 1,-1 1-1,2 1 0,-1 0 0,0 0 1,1 1-1,0 0 0,0 0 0,14-2 0,-21 6 1,0-1-1,-1 1 0,1-1 0,0 1 1,-1 0-1,1 0 0,0 1 0,0-1 0,-1 0 1,1 1-1,-1 0 0,1-1 0,0 1 0,-1 0 1,0 0-1,1 1 0,-1-1 0,1 0 0,3 4 1,-4-2-1,0-1 1,0 1-1,0 0 1,0 0-1,0 0 1,-1 0-1,1 0 1,-1 0 0,0 1-1,0-1 1,0 0-1,0 1 1,0 4-1,-1 4 8,1-1-1,-2 1 1,1 0 0,-2-1-1,1 1 1,-2-1-1,-6 21 1,2-11 24,-2 0 0,-1-1 0,-1 0 0,0 0-1,-1-1 1,-1-1 0,-1 0 0,-1-1 0,0 0 0,-1-1 0,-1-1-1,0 0 1,-33 20 0,-102 54 116,151-89-132,0 1 0,0-1 0,1 0 1,-1 1-1,0-1 0,0 1 0,1-1 0,-1 1 1,0-1-1,1 1 0,-1-1 0,1 1 0,-1 0 1,1-1-1,-1 1 0,1 0 0,-1 0 0,1-1 0,0 1 1,-1 0-1,1 0 0,0 0 0,-1 0 0,1-1 1,0 2-1,1-1 8,-1 0-1,1 0 1,-1-1 0,1 1 0,-1 0 0,1 0-1,0-1 1,-1 1 0,1-1 0,0 1 0,0-1-1,0 1 1,-1-1 0,1 1 0,0-1 0,0 0-1,0 0 1,1 1 0,51 6 382,-12-6-457,68-9-1,-8-5-2782,-88 11 2123,50-7-997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11.445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194 9 528,'-4'-8'16185,"4"7"-16113,1 6-125,-7 6 20,-13 13 14,16-21 23,0 2-6,0 0 0,1 0 0,-1 0 0,1 0 0,0 0 0,1 0 1,-1 0-1,-1 11 0,-4 49-20,6-51 21,2 177 21,0 2-3,-4-169-19,-1-2-1,-1 1 1,-1 0 0,-11 24-1,0 5 18,13-37 1,2 0 0,0 0 0,0 0 0,1 0-1,2 22 1,-3 39 79,2-71-97,-57 338-390,46-298-314,7-18 247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12.49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14 9 1200,'-13'-9'3913,"19"28"957,0-5-5392,4 7 944,1 0 0,1-1 1,1 0-1,0-1 0,18 18 1,13 20-83,1 14 54,69 146 0,-38-64 139,-64-133-458,1 0 1,1-1-1,1-1 0,1 0 0,22 20 0,-31-30 0,-2 0 1,1 1-1,-1-1 1,0 1-1,-1 0 0,0 1 1,-1-1-1,4 13 0,10 26 154,-13-39-192,0 0 1,1-1-1,0 1 0,0-1 1,0 0-1,1 0 0,1-1 1,-1 0-1,1 0 0,10 8 1,10 10-36,-2 1 0,-1 1 1,-1 1-1,24 38 0,-36-50 0,-2-2-153,2-1 0,-1 0 0,2-1 1,0 0-1,0 0 0,1-1 0,28 17 0,-25-22-2875,0-5 1175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15.19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1 256 1408,'6'0'457,"1"0"0,0 1 0,-1 0 0,1 0-1,0 0 1,-1 1 0,1 0 0,6 4 0,10 0 314,7 0-159,0-1 0,1-2 0,0-1 0,-1-1 0,56-7 0,149-37 708,-218 40-1227,32-6 788,55-2 1,-20 3 383,-38 5-709,78 5-1,1 0-347,134-25-42,72-2-68,-310 25-94,419-19 67,-2-12 27,67-8 72,-122 3-7,-123 16-23,-139 8-122,150 4 1,858 29 123,-1077-19-142,0 3 0,0 2 1,72 19-1,-64-12 23,115 11 1,-86-21-11,-35-4-13,0 3 0,-1 2 0,104 25 0,-119-19-8,25 10 11,1-4 0,1-2 0,74 7 0,125-17 44,-164-6-15,132 14 0,-149 5-48,-56-12 9,35 5 0,235 25 91,-210-27-140,77 5 216,-145-14-270,0 0 1,0-2-1,-1 0 1,1-1-1,0-1 1,26-9-1,-17-1-1279,-11-5 354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6:55.3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153 34 480,'18'-27'5680,"-32"21"-267,-7 59-4341,15-33-904,2 0 0,-3 26 0,-5 21 13,-24 161 118,28-158 342,-30 121-1,33-175-529,1 0-1,1 0 1,0 0 0,1 0-1,0 0 1,2 0 0,2 32-1,-6 23 8,3 54-120,-1-94-61,2 0-1,1 0 0,5 38 1,-3-64-47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6:56.90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16 808,'9'-14'12005,"-3"12"-9781,-19 27-1558,13-22-607,-1 0-1,0 0 0,1 0 0,0 0 1,-1 1-1,1-1 0,1 0 0,-1 0 1,0 0-1,1 0 0,0 0 0,-1 0 0,3 5 1,22 40 409,-7-14-377,25 81 318,-34-84-371,2 0 1,0-1-1,3-1 0,0 0 1,32 47-1,27 10 140,-42-52-2,39 56 1,-62-77-155,0 1-1,-1-1 1,0 2 0,-1-1-1,0 1 1,-2 0-1,1 0 1,2 20 0,-2 37 36,-5-53-25,1 0 0,1 0 0,1 0-1,9 36 1,-8-47-20,0-1 0,1 1-1,-1-1 1,1 0-1,1 0 1,-1-1 0,13 11-1,-10-9-8,0 0 0,-1 0 0,0 1 1,7 11-1,89 174 78,-103-193-136,0 0 0,1 0 0,-1 0-1,1 0 1,0 0 0,-1 0-1,1-1 1,0 1 0,-1 0 0,1 0-1,0-1 1,0 1 0,0 0 0,0-1-1,-1 1 1,1-1 0,0 1-1,0-1 1,0 0 0,2 1 0,-2-1-240,0 0 0,1-1 0,-1 1 1,0-1-1,0 1 0,0-1 0,0 0 1,0 1-1,0-1 0,-1 0 0,1 0 1,0 1-1,0-1 0,0 0 0,-1 0 1,1 0-1,0 0 0,-1 0 0,1-2 1,15-21-2504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33.25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96 123 1112,'-1'0'151,"0"0"-1,0 0 0,-1 0 1,1 0-1,0 0 0,0 0 1,0 0-1,0-1 0,0 1 1,0 0-1,-1-1 0,1 1 1,0 0-1,0-1 0,0 0 1,0 1-1,0-1 0,1 0 1,-1 1-1,0-1 0,0 0 1,0 0-1,0 0 0,1 1 1,-1-1-1,0 0 0,1 0 1,-1 0-1,1 0 0,-1 0 1,1-1-1,0 1 0,-1 0 1,1 0-1,0 0 0,0 0 1,0 0-1,0 0 0,0-1 1,0 1-1,0 0 0,0 0 1,0 0-1,0 0 0,1 0 1,-1 0-1,0 0 0,1-1 1,0 0-1,1-3-49,0 0-1,0-1 1,0 1 0,1 0-1,0 0 1,0 1-1,0-1 1,0 1 0,5-5-1,-4 5-128,0 0 0,0 1 0,0 0-1,1-1 1,-1 1 0,1 1-1,7-4 1,-10 5 10,-1 1-1,1 0 0,-1-1 0,1 1 1,-1 0-1,1 0 0,0 0 1,-1 0-1,1 0 0,-1 1 1,1-1-1,-1 0 0,1 1 1,0-1-1,-1 1 0,0 0 1,1-1-1,-1 1 0,1 0 0,-1 0 1,0 0-1,1 0 0,-1 0 1,0 0-1,0 0 0,0 0 1,0 0-1,2 3 0,-1-1 17,0 1 0,0-1 0,0 1 0,-1 0 0,1-1 0,-1 1 0,0 0 0,0 0 0,0 0 0,0 0-1,-1 0 1,1 0 0,-1 0 0,0 0 0,0 0 0,-1 0 0,1 0 0,-1 0 0,0 0 0,0 0 0,0 0 0,-1-1 0,1 1 0,-1 0-1,0-1 1,-3 6 0,-7 10 64,-1-1 0,-1 0-1,-26 26 1,23-25-58,-7 5 58,16-16-39,0-1 0,1 1 1,0 1-1,0-1 0,1 1 0,0 1 1,-8 14-1,14-23-11,0 0 0,-1-1 0,1 1 0,0 0 0,0-1 0,0 1-1,-1 0 1,1 0 0,0 0 0,0-1 0,0 1 0,0 0 0,0 0 0,0-1 0,0 1 0,1 0 0,-1 0 0,0-1 0,0 1-1,1 0 1,-1-1 0,0 1 0,1 0 0,-1-1 0,1 1 0,-1 0 0,2 0 0,-1 0 22,0 0-1,1 0 1,0 0 0,-1 0 0,1-1-1,-1 1 1,1-1 0,0 1 0,0-1-1,-1 0 1,1 0 0,2 0 0,7 0 18,0 0 0,0-1 0,12-3 0,-19 3-171,23-4-1186,4-2 608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19:12:44.03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0 1588 904,'8'-8'1249,"-8"7"-1093,1 1 0,0-1-1,0 1 1,0-1-1,-1 1 1,1 0 0,0-1-1,0 1 1,0 0 0,0 0-1,0-1 1,0 1-1,0 0 1,0 0 0,1 0-1,7 0-313,-1-2 259,1 0 0,0-1 1,-1 0-1,1 0 0,-1-1 1,9-5-1,26-10 252,70-17 489,-56 20 586,0-3 0,75-36 0,-74 22-660,67-52 1,-14 9-664,-75 55-73,2 3 0,50-19 0,-44 19-14,53-28 0,345-187 70,-376 206-76,107-29 1,42-16 34,-149 41-21,62-41 1,-84 45-32,2 1 1,1 3 0,88-31 0,-64 36 4,-43 12 1,1-2-1,-2-1 1,1 0 0,32-18 0,32-22 15,2 4 0,3 4 0,161-46 0,-22 4 32,-184 60-59,-37 16-232,0 0 1,0 0 0,0 2 0,1 0 0,0 0 0,28-3 0,-28 9-2305,-2 5 1026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34.57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17 147 3041,'-5'-8'7007,"-2"-16"-4236,2 10-1252,5 12-1501,0 1 0,0-1-1,0 1 1,0-1 0,0 1 0,1-1 0,-1 1 0,0-1 0,1 1 0,-1-1 0,1 1 0,-1 0 0,1-1 0,0 1 0,-1 0-1,1 0 1,0-1 0,0 1 0,0 0 0,0 0 0,0 0 0,0 0 0,1 0 0,-1 0 0,0 0 0,0 1 0,1-1-1,2-1 1,47-23-98,-39 20 113,12-7-36,-18 9-28,1-1-1,1 1 1,-1 0-1,0 0 0,14-2 1,-18 4 13,0 1 1,-1 0-1,1 0 0,0 0 1,0 1-1,-1-1 0,1 1 1,0-1-1,-1 1 0,1 0 1,-1 0-1,1 0 1,-1 0-1,1 1 0,-1-1 1,0 1-1,0-1 0,0 1 1,0 0-1,0 0 0,2 2 1,0 0-15,0 0 0,-1 1 0,1 0 0,-1 0 0,0 0 0,0 0 0,-1 0 0,0 0 0,0 1 0,0-1 0,0 1 0,-1 0 0,0-1 0,1 11 0,-2-6 18,-1-1 0,1 1 1,-2-1-1,1 1 0,-2-1 0,1 0 0,-1 1 0,-5 11 0,-2-1 27,-1-1 1,0 0-1,-2 0 1,0-1-1,-1-1 0,-1 0 1,-17 15-1,19-19 53,-2 0 0,1-1 0,-1-1 0,-1 0 0,-28 13 0,80-17 161,45 10-158,-41-8-57,-1-1-1,81 4 1,-72-13-549,0-4 226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36.48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131 270 1328,'0'0'556,"-9"-27"10219,0 13-9454,7 13-1271,1-1 0,0 1-1,-1-1 1,1 0 0,0 1-1,0-1 1,0 0 0,0 0-1,0 0 1,1 0-1,-1 0 1,0 0 0,1 0-1,0 0 1,-1 0 0,1 0-1,0 0 1,0 0 0,0 0-1,0 0 1,1-1 0,-1 1-1,1 0 1,-1 0 0,2-2-1,4-10-29,2 1 0,0 1 1,0-1-1,1 1 0,1 1 0,0-1 0,1 2 0,18-16 0,-20 19-32,1 1 0,0 0 0,0 1 0,0-1 0,1 2 0,0 0 0,0 0 0,0 1 0,0 0-1,1 1 1,20-2 0,-26 4-7,-1 1-1,1-1 1,0 1-1,-1 0 0,1 0 1,-1 0-1,0 1 1,1 0-1,-1 0 0,0 1 1,0-1-1,0 1 1,-1 0-1,1 0 1,-1 1-1,1-1 0,-1 1 1,0 0-1,-1 0 1,1 0-1,0 1 1,-1-1-1,0 1 0,0 0 1,2 6-1,-2-5 9,-1 0 0,1 0 1,-1 0-1,0 0 0,-1 1 0,1-1 0,-1 1 0,-1-1 0,1 1 1,-1-1-1,0 1 0,-1-1 0,1 1 0,-1-1 0,-1 1 0,1-1 0,-1 0 1,0 1-1,0-1 0,-1 0 0,-5 8 0,2-6 11,0 0 0,-1 0 0,0-1 0,0 0 0,-1 0 0,0-1 0,-16 10 0,-69 32 21,43-24-1,5-1 42,-8 4 378,-80 53 1,132-80-427,0 1-1,0 0 0,0 0 1,-1 0-1,1 0 1,0 0-1,0 0 0,0 0 1,1 0-1,-1 0 0,0 0 1,0 0-1,0 1 1,1-1-1,-1 0 0,1 0 1,-1 1-1,1-1 0,-1 1 1,1 2-1,0-3-2,0 0 0,1 1-1,-1-1 1,1 0 0,-1 0-1,1 0 1,-1 1 0,1-1 0,0 0-1,0 0 1,-1 0 0,1 0-1,0 0 1,0 0 0,0 0 0,0-1-1,0 1 1,2 1 0,6 3 37,0 0 1,1-1-1,-1 0 1,15 4 0,-19-6-34,24 6-53,-1 0 0,2-2 0,40 3 0,-7-6-93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37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97 85 1128,'-2'-8'7508,"-3"-11"-5031,5 18-2447,-1 0 0,1 0 0,-1 1 0,1-1 0,0 0-1,-1 0 1,1 0 0,0 0 0,0 0 0,0 0 0,0 0 0,-1-1 0,2 1 0,-1 0 0,0 0 0,0 0-1,0 0 1,0 0 0,1 0 0,-1 0 0,0 0 0,1 1 0,-1-1 0,1 0 0,-1 0 0,1 0 0,-1 0-1,1 0 1,1 0 0,1-1-60,0 0 0,0 1 0,0-1 0,0 1 1,1 0-1,-1 0 0,5-1 0,0 1 82,59-13-90,-62 13 4,1 1 0,-1 0-1,1-1 1,-1 2 0,0-1 0,1 1 0,-1-1 0,1 1 0,-1 1 0,8 2 0,-12-4 22,-1 1 0,1-1 0,0 1-1,0 0 1,0-1 0,-1 1-1,1 0 1,0-1 0,-1 1 0,1 0-1,0 0 1,-1 0 0,1-1 0,-1 1-1,1 0 1,-1 0 0,0 0-1,1 0 1,-1 0 0,0 0 0,0 0-1,0 0 1,1 0 0,-1 0-1,0 0 1,0 0 0,-1 0 0,1 0-1,0 0 1,0 0 0,0 0-1,-1 0 1,1 0 0,0 0 0,-1 0-1,1-1 1,-1 1 0,1 0 0,-1 0-1,0 1 1,-28 35-137,27-35 147,-69 69-20,34-35 63,1 2 1,-60 81-1,96-118-34,0-1-1,0 0 0,0 0 0,0 0 0,0 1 0,-1-1 1,1 0-1,0 0 0,0 0 0,0 1 0,0-1 0,0 0 1,0 0-1,0 1 0,0-1 0,0 0 0,0 0 1,0 1-1,0-1 0,0 0 0,0 0 0,0 0 0,0 1 1,0-1-1,0 0 0,0 0 0,0 1 0,0-1 1,1 0-1,-1 0 0,0 0 0,0 1 0,0-1 0,0 0 1,0 0-1,1 1 0,11 2 148,23-2 10,-23-2-123,154 3-3229,-128 0 1988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38.58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105 200 2721,'-1'-1'507,"-1"0"1,1 0-1,-1 0 1,1 0-1,-1-1 1,1 1-1,0 0 1,0-1-1,-1 1 1,1-1-1,0 1 1,0-1-1,1 1 1,-1-1-1,0 0 1,0 1-1,1-1 1,-1 0-1,0-2 1,0-17 1331,2 16-1801,0 0 1,0 0-1,1 0 0,-1 1 1,1-1-1,0 0 0,0 1 1,1 0-1,-1-1 0,1 1 1,0 0-1,0 0 0,1 1 1,-1-1-1,1 0 1,-1 1-1,1 0 0,0 0 1,0 0-1,6-2 0,6-4-61,-1 0 0,1 1 1,1 1-1,24-7 0,-30 10 4,1 1 0,-1 1 0,0 0 1,1 1-1,-1 0 0,1 0 1,0 1-1,18 3 0,-26-2 6,-1 0-1,1 0 1,0 0-1,-1 0 1,1 1 0,-1-1-1,0 1 1,1 0-1,-1 0 1,0 0 0,0 0-1,0 1 1,-1-1-1,1 1 1,0 0 0,-1 0-1,0 0 1,0 0-1,0 0 1,0 0 0,0 0-1,-1 1 1,1-1-1,-1 1 1,0-1 0,0 1-1,0 0 1,0-1-1,-1 1 1,1 4 0,-1 3-10,-1-1 1,0 1 0,0-1-1,-1 1 1,0-1 0,-1 0 0,0 0-1,0 0 1,-1 0 0,-1 0-1,0-1 1,0 0 0,-1 0 0,0 0-1,-9 10 1,-8 7-2,0-1 0,-2-1-1,-37 29 1,-24 5 16,66-46 16,1 0 0,0 1 1,0 1-1,2 1 0,0 0 0,-27 32 0,43-46-2,1-1-1,-1 1 1,0 0-1,1 0 0,-1 0 1,0 0-1,1 0 1,-1 0-1,1 0 1,0 0-1,-1 0 0,1 0 1,0 0-1,-1 0 1,1 0-1,0 0 0,0 0 1,0 0-1,0 0 1,0 0-1,0 0 1,0 0-1,1 0 0,-1 1 1,0-1-1,1 0 1,-1 0-1,0 0 0,1 0 1,-1-1-1,1 1 1,0 0-1,-1 0 1,1 0-1,0 0 0,-1 0 1,2 0-1,2 1 14,-1 0 0,0 0 0,1 0 0,-1-1 0,1 1 0,0-1 0,-1 0 0,6 0-1,33 6 117,0-3 0,62 0-1,85-13-901,-63 1-4801,-92 7 3336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41.81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5 68 2489,'-5'-3'10461,"10"-5"-8702,10-6-2593,-4 8 823,0 0 1,1 1 0,0 0-1,-1 1 1,1 0-1,1 0 1,-1 2-1,0 0 1,1 0-1,13 0 1,16 1-87,68 7 0,-100-5 59,-1 0 1,1 1 0,-1 0 0,0 1 0,0 0 0,0 0-1,16 9 1,-22-11 27,-1 0-1,0 1 0,0-1 1,0 1-1,0-1 0,0 1 1,-1 0-1,1 0 0,0 0 1,-1 0-1,1 0 0,-1 0 1,0 0-1,0 0 0,0 0 1,0 1-1,0-1 0,0 1 1,0-1-1,-1 1 0,1-1 0,-1 1 1,0-1-1,0 1 0,0-1 1,0 1-1,0-1 0,-1 1 1,1-1-1,-1 1 0,1-1 1,-1 0-1,0 1 0,-2 3 1,-3 6 22,0 1 0,-1-1 0,-1 0 0,0-1 0,-1 0 0,0 0 0,0-1 0,-1 0 0,-1-1 0,-21 15 0,-7 1 103,-82 38-1,71-38 0,40-21 107,13-5-41,17-6-68,1 5-128,0 0 0,0 2 0,-1 1 0,1 0 1,0 1-1,-1 2 0,1 0 0,-1 1 0,0 1 0,0 1 0,-1 1 0,0 0 0,0 1 1,-1 2-1,0-1 0,-1 2 0,0 1 0,-1 0 0,0 1 0,-1 0 0,23 30 1,-36-41 9,0-1 1,-1 0-1,1 0 1,-1 1 0,0-1-1,0 1 1,0-1-1,0 1 1,0 0 0,0-1-1,-1 1 1,1 0-1,-1-1 1,0 1 0,0 5-1,-1-6 25,1 0-1,-1 0 1,0 0-1,1-1 1,-1 1-1,0 0 1,-1 0 0,1 0-1,0-1 1,0 1-1,-1-1 1,1 1-1,-1-1 1,1 1-1,-1-1 1,0 0-1,1 0 1,-1 0-1,0 0 1,0 0-1,-3 1 1,-8 3 138,-1-1 1,1 0-1,-1-1 1,0 0-1,0-1 1,-20 0-1,-89-5 561,108 3-631,-29-3-116,1-2-1,1-2 1,-1-1 0,-46-17-1,82 24-486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43.57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400 122 2545,'11'-32'9276,"-8"-8"-5546,-2 38-3672,-1 0 0,0 0 0,0 0 0,-1 0 1,1 0-1,0 0 0,-1 1 0,1-1 0,-1 0 0,0 0 0,1 0 0,-1 0 0,0 1 0,0-1 1,0 0-1,0 1 0,-1-1 0,1 1 0,0-1 0,-1 1 0,1-1 0,-1 1 0,1 0 0,-1 0 0,1 0 1,-1 0-1,0 0 0,0 0 0,0 0 0,1 1 0,-1-1 0,0 1 0,0-1 0,0 1 0,-2-1 0,-7 2-29,0 0-1,1 1 1,-1 0-1,1 0 1,0 1 0,0 0-1,0 1 1,0 0-1,0 1 1,1 0-1,0 0 1,0 1-1,-15 13 1,-10 10 113,-56 63 1,78-79-64,1 1-1,0 1 1,1-1 0,0 2 0,1-1 0,-10 27 0,17-37-55,0 0-1,0 0 1,1 0-1,-1 1 1,1-1 0,0 1-1,1-1 1,-1 1-1,1-1 1,0 1-1,0-1 1,1 1-1,0-1 1,0 0 0,0 1-1,1-1 1,-1 0-1,1 0 1,1 1-1,-1-2 1,1 1-1,0 0 1,0 0 0,7 8-1,1-4 6,0 1 0,0-1 0,1-1 0,1 0 0,-1-1 0,1 0 0,0-1 1,1-1-1,16 5 0,-19-6-23,1-1-1,0 0 1,1-1 0,-1-1 0,0 0 0,0 0 0,1-1 0,-1-1 0,0 0 0,1 0 0,13-5 0,-22 5 3,0-1 0,0 0 0,0 0 0,0 0 0,0 0 0,0 0 0,-1-1 0,1 0 0,-1 0 0,0 0 0,0 0 0,0 0 0,0-1 0,-1 1 0,1-1 0,-1 0 1,0 0-1,0 0 0,0 0 0,0 0 0,-1 0 0,0 0 0,0 0 0,0-1 0,0 1 0,-1-1 0,1 1 0,-1 0 0,0-1 0,-1 1 0,0-7 0,0 3 2,0 1 0,-1-1 0,1 0 0,-2 1 1,1 0-1,-1-1 0,0 1 0,0 0 0,-1 0 0,0 1 0,-1-1 0,1 1 0,-1 0 0,0 0 0,-1 0 0,1 1 0,-8-5 0,4 4-40,-1 1-1,0 0 1,0 0 0,-1 1 0,1 1 0,-1 0 0,0 0 0,0 1 0,-13-1 0,17 2-202,-1 1 0,1 0 1,-1 0-1,1 1 1,-1 0-1,1 0 0,-1 0 1,1 1-1,0 0 1,-1 1-1,1 0 0,1 0 1,-1 0-1,-8 6 1,-15 22-1127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44.6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375 29 3657,'9'-11'5973,"-9"10"-5659,0 1 0,0-1 1,0 0-1,0 1 1,0-1-1,0 0 0,0 0 1,0 1-1,0-1 0,0 0 1,-1-1-1,0 1-131,0 0 0,0 0-1,0 1 1,0-1 0,0 0 0,-1 1-1,1-1 1,0 1 0,0-1 0,-1 1 0,1 0-1,0 0 1,-1-1 0,1 1 0,-2 0-1,-50 3 400,41-1-419,0 2 1,-1 0 0,2 0 0,-1 1-1,1 1 1,-1-1 0,1 2-1,1 0 1,-1 0 0,1 1 0,1 0-1,0 1 1,0 0 0,0 0 0,-12 20-1,1-2-66,2 2 0,2 1-1,0 0 1,-19 55 0,30-72-88,1 0 0,1 0 1,0 0-1,0 0 0,2 1 0,-1-1 1,2 1-1,0 18 0,1-25-4,1 0 1,-1 1-1,1-1 1,0 0-1,0 0 0,1 0 1,0-1-1,1 1 1,-1 0-1,1-1 0,0 0 1,1 0-1,-1 0 0,1-1 1,0 0-1,10 8 1,-3-5 9,-1 0 0,1-2 0,0 1 1,1-2-1,0 0 0,-1 0 0,2-1 0,-1 0 1,0-2-1,1 1 0,-1-2 0,24 1 1,-20-2-5,0 0 0,0-2 1,0 0-1,-1-1 1,1 0-1,-1-1 0,1-1 1,-1-1-1,28-14 1,-41 18-2,1 0-1,-1 0 1,1 0 0,-1-1 0,0 1 0,0-1-1,0 0 1,0 0 0,0 0 0,-1-1 0,1 1 0,-1-1-1,0 1 1,0-1 0,3-7 0,-5 8-2,1 0 0,-1-1 0,1 1 0,-1-1 0,0 1 0,-1-1 0,1 1 1,0 0-1,-1-1 0,0 1 0,0-1 0,0 1 0,0 0 0,0 0 0,-1 0 0,0 0 0,1 0 0,-1 0 0,-3-4 0,-3-2 7,0 0 0,0 1-1,-1 0 1,0 0 0,-1 1 0,1 0-1,-1 0 1,-1 2 0,1-1-1,-1 1 1,0 0 0,0 1-1,0 1 1,-20-4 0,20 5-224,-1 0 0,1 1 0,0 1 0,-1 0 0,1 0 0,-21 4 0,23-2-352,1 0-1,0 1 1,0-1-1,0 2 1,1-1 0,-1 1-1,1 0 1,0 1 0,-12 9-1,13-9-203,0 2-1,1-1 1,-9 13-1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07:45.761"/>
    </inkml:context>
    <inkml:brush xml:id="br0">
      <inkml:brushProperty name="width" value="0.1" units="cm"/>
      <inkml:brushProperty name="height" value="0.1" units="cm"/>
    </inkml:brush>
  </inkml:definitions>
  <inkml:trace contextRef="#ctx0" brushRef="#br0">485 39 976,'31'-32'13897,"-40"28"-12491,-9 2-1411,8 1 126,0 2 0,-1 0 1,1 0-1,0 1 0,-1 0 0,1 1 0,0 0 0,1 0 0,-1 1 1,1 0-1,-1 1 0,1 0 0,-10 8 0,-5 5 106,0 2 0,2 0 0,-27 31-1,32-31-165,0 1 0,2 0-1,0 1 1,1 1 0,2 0-1,0 1 1,2 0 0,0 1-1,2 0 1,0 1 0,-5 42 0,12-62-42,0-1 0,1 0 0,0 1 0,0-1 0,1 1 0,0-1 0,-1 0 1,2 1-1,-1-1 0,1 0 0,-1 0 0,2 0 0,-1 0 0,0 0 1,1-1-1,0 1 0,6 7 0,-4-7 1,1 0 0,-1-1 1,1 0-1,0 0 0,0 0 0,0-1 1,0 0-1,1 0 0,-1 0 1,1-1-1,0 0 0,8 1 0,1 0 8,-1-1-1,1-1 1,0-1-1,-1 0 1,1-1-1,0 0 1,-1-2-1,1 0 1,-1 0-1,0-2 1,23-9-1,-30 10-8,0 0 0,-1-1 0,1 0 1,-1-1-1,-1 1 0,1-1 0,-1 0 0,0-1 0,0 0 0,-1 0 1,1 0-1,-2 0 0,6-11 0,-8 15-13,-1-1-1,1 1 1,-1-1 0,0 0-1,0 1 1,0-1 0,-1 0-1,1 0 1,-1 0 0,0 0-1,0 0 1,-1 0 0,1 1-1,-1-1 1,1 0 0,-1 0-1,0 0 1,-1 1 0,1-1-1,-1 0 1,1 1 0,-1 0-1,0-1 1,0 1 0,-1 0-1,1 0 1,-1 0 0,1 0-1,-1 0 1,0 1 0,-7-5-1,4 3-11,-1 0-1,0 1 0,0 0 1,0 0-1,0 0 0,0 1 1,-1 0-1,1 0 0,-1 1 1,1 0-1,-1 1 0,0-1 1,-12 2-1,-11 2-48,0 2 0,-31 8 0,35-7-12,18-4 38,-13 2-261,1 1-1,0 0 1,1 2 0,-31 14 0,2 13-293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11:24.101"/>
    </inkml:context>
    <inkml:brush xml:id="br0">
      <inkml:brushProperty name="width" value="0.1" units="cm"/>
      <inkml:brushProperty name="height" value="0.1" units="cm"/>
      <inkml:brushProperty name="color" value="#0F9ED5"/>
    </inkml:brush>
  </inkml:definitions>
  <inkml:trace contextRef="#ctx0" brushRef="#br0">1 12 1504,'1'-1'361,"0"0"0,-1 0 0,1 0 0,0 0 0,0 0 0,1 1 0,-1-1 0,0 0-1,0 1 1,0-1 0,0 1 0,1-1 0,-1 1 0,0-1 0,0 1 0,1 0 0,-1 0 0,0-1 0,1 1-1,-1 0 1,0 0 0,1 1 0,-1-1 0,0 0 0,0 0 0,1 1 0,-1-1 0,0 0 0,0 1 0,1-1-1,-1 1 1,0 0 0,0-1 0,0 1 0,0 0 0,0 0 0,0 0 0,0 0 0,0-1 0,1 3 0,0-1 109,-1 0 1,1 0 0,-1 1-1,1-1 1,-1 1 0,0-1-1,0 1 1,1 4 0,-1-4-641,0 0 1,-1 0-1,0 0 1,0 0-1,1-1 1,-2 1-1,1 0 1,0 0-1,-1 3 1,-9 30 178,5-19-11,0 0 1,1 0-1,-2 26 0,7 85-24,0-6 19,-1-113 8,1 0-1,-1 1 1,2-1-1,0 0 1,0 0-1,0 0 1,1 0-1,5 9 1,38 70 7,-15-31-5,25 81-3,-34-78 0,-5-11 8,12 66 0,7 24 7,-26-114-7,1-1 0,2 0 0,22 33-1,5 9 4,50 116 1,-60-115-7,3-2 0,2 0-1,63 83 1,-85-134-5,0 0-1,1-1 1,0 0 0,1-1-1,28 17 1,89 42-4,4 2 2,72 86 8,-159-116-4,2-3 1,1-2-1,111 60 1,26-1 14,239 165 1,-148-103-4,-61-38-7,-140-72-6,-7-3 5,2-3-1,104 43 0,81 0 20,38 15 4,-189-61-13,1-4 1,2-5-1,201 29 1,353-11 25,-181-72 21,-336 11-57,406-66 34,-370 43-21,334-74 43,-375 73-42,83-24 0,-174 43-5,0-2 0,61-33-1,145-95 13,55-28-3,26-7-2,-276 144-2,-1-3 1,92-82 0,87-117 38,-173 159-67,63-54-12,-28 34 17,29-26 3,-67 69 0,-2-3 0,-3-3 0,-3-2 0,92-141 0,-130 180-13,0 1-1,2 1 0,0 0 0,43-36 1,109-71-106,-114 90 90,-2-4-9,-2-2 1,-3-2-1,52-64 0,-86 91 47,-2 0 0,0 0-1,-1-2 1,-1 0 0,-1 0-1,-2-1 1,12-38 0,27-69 19,-28 80-5,22-83-1,-25 22-19,-9 42-71,-9 63-86,2 1 1,-1-1-1,1 1 0,0-1 1,7-12-1,6-6-283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12:09.780"/>
    </inkml:context>
    <inkml:brush xml:id="br0">
      <inkml:brushProperty name="width" value="0.1" units="cm"/>
      <inkml:brushProperty name="height" value="0.1" units="cm"/>
      <inkml:brushProperty name="color" value="#0F9ED5"/>
    </inkml:brush>
  </inkml:definitions>
  <inkml:trace contextRef="#ctx0" brushRef="#br0">0 12 1608,'2'5'5173,"5"17"-3149,-1 0-935,-1 0 0,0 0 0,1 41 1,-3-38-702,8 180 816,-5-59-964,3-56-205,5 0-1,3-2 1,44 134 0,-45-182 22,2 0 1,2 0 0,46 67 0,-14-24 5,163 254 203,-168-268-147,-26-37-68,1 0 0,1-1-1,33 32 1,246 247 137,-258-261-147,4-2-1,1-2 0,2-2 1,72 46-1,-73-56-19,204 121 167,-212-132-145,2-2 0,0-2 0,1-2 0,58 14 0,31-5 52,1-5 0,208 3 0,-73-13-61,-102-1 23,174-14 0,-79-9-42,-134 10 38,-1-5-1,140-30 0,148-43 67,-379 73-96,-1-3-1,-1-1 0,66-34 1,89-68 53,-148 88-66,0 3-6,79-33-1,21-11 10,19-34 12,94-52 21,-202 131-46,2 1 0,94-23 0,11-4 1,-132 37 4,-1 0 0,0-2-1,-1-1 1,24-18 0,91-78 31,-51 36-25,20-15-4,-54 42 1,86-57 1,-27 20-2,-81 58-4,1 1 0,38-21 0,142-75-10,-160 87 12,90-75 0,-52 40 21,-69 55-25,0-2-1,-2-1 1,0-1-1,28-31 1,100-107 27,3-3 0,-81 71-30,96-114-9,-162 198 6,-1-1 0,1 1 0,0 1 0,1-1 0,-1 1 0,1 0 0,0 0 0,13-4 0,2-2 7,-16 6-120,0 0 1,0 0-1,0 0 1,-1-1-1,1 0 1,-1 0-1,0 0 1,0-1-1,-1 1 1,0-1-1,0 0 1,0-1-1,-1 1 0,0-1 1,4-10-1,-6 15-269,-1 1 246,1 1-1,-1-1 0,0 1 0,1-1 0,-1 0 1,0 1-1,0-1 0,0 1 0,0-1 0,1 0 1,-1 1-1,0-1 0,0 0 0,0 1 0,0-1 1,0 0-1,-1 1 0,1-1 0,0 0 1,0 0-1,-21-18-2199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19:55:36.4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36 1 9178,'10'18'805,"0"1"395,-10-19-1172,0 1 0,0-1 0,0 0 0,0 0 0,0 0 0,0 1 0,0-1 0,0 0 0,0 0 0,0 1 0,0-1 0,0 0 0,0 0 0,0 0 0,0 1 0,0-1 0,0 0 0,0 0 0,0 1 0,0-1 1,-1 0-1,1 0 0,0 0 0,0 0 0,0 1 0,0-1 0,0 0 0,-1 0 0,1 0 0,0 0 0,0 1 0,0-1 0,-1 0 0,1 0 0,0 0 0,0 0 0,0 0 0,-1 0 0,1 0 0,0 0 1,0 0-1,-1 0 0,1 0 0,0 0 0,0 0 0,0 0 0,-1 0 0,1 0 0,0 0 0,0 0 0,-1 0 0,1 0 0,0 0 0,0 0 0,0 0 0,-1 0 0,1 0 0,0-1 0,-1 1 0,-2 0 170,-1 0-1,0 0 1,0 0-1,0 1 1,0-1-1,0 1 1,1 0-1,-1 0 1,0 0-1,-4 3 1,10-1-188,0-1 1,0 0-1,0 1 1,0-1-1,1 0 1,-1 0 0,1 0-1,4 2 1,27 12-12,47 17 0,-56-25 30,0 2-1,0 1 1,-1 0-1,44 30 1,-23-3 32,54 58 0,-56-52-23,59 47 1,-71-65-26,37 40 0,-50-46-8,1-1 1,1 0 0,1-2-1,1 0 1,32 19 0,18 0 8,-23-12-13,52 34 1,-74-40 3,21 12 5,-1 3 0,-2 1 0,81 81 0,-103-89-1,-4-3-8,2 0 0,0-1 1,2-1-1,0-1 0,37 23 0,-3-9-1,52 32 0,249 158 27,-299-195-21,1-2-1,63 18 1,-61-24 0,110 54 0,-85-23 3,116 91 0,-158-108-5,8 7 5,95 57 0,149 46-11,-93-48 34,-66-36-40,209 64 0,-178-68 13,-116-36 12,-1 3 1,90 58-1,19 8-13,-3-3 32,-37-18-11,-31-26-29,3-4-1,115 33 1,-176-62 6,0 1-1,-1 2 1,0 1 0,-2 1-1,1 2 1,-2 1 0,28 22-1,55 38-40,-74-55-53,52 43-1,-84-62 77,151 124-139,-137-114 6,2-2 1,-1 0-1,2-1 1,-1 0-1,1-2 1,29 8-1,-16-12-1185,-19-6 95,-35-32-2530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12:41.619"/>
    </inkml:context>
    <inkml:brush xml:id="br0">
      <inkml:brushProperty name="width" value="0.1" units="cm"/>
      <inkml:brushProperty name="height" value="0.1" units="cm"/>
      <inkml:brushProperty name="color" value="#0F9ED5"/>
    </inkml:brush>
  </inkml:definitions>
  <inkml:trace contextRef="#ctx0" brushRef="#br0">0 12 720,'5'39'9649,"14"27"-8444,-3-12 25,2 28 220,10 104-1,-23-155-1427,2-1-1,2 1 1,0-1-1,18 37 0,-11-27 24,18 36 82,45 76-1,31 68-25,-105-207-88,1-1 0,0 1 0,1-1 0,1 0 0,0-1-1,16 18 1,-6-11 102,2 0-1,33 23 0,81 61 373,-64-46-346,118 71-1,-97-73-82,77 40 143,-152-87-176,1-1 1,0-1-1,0 0 0,1-1 0,29 3 1,-25-5-7,0 2 0,40 12 0,-25-2 17,1-1 0,0-2 0,1-2 0,1-1-1,49 2 1,-28-5 3,1 2 0,68 18 1,-94-19 13,0-1-1,0-1 1,0-2 0,0-2 0,0-1 0,60-10 0,-36 3-28,87 1 0,-96 6-4,1-2 0,93-17-1,107-57 106,-85 22-76,163-70-14,-135 45 12,-41 12-22,-99 41-15,1 3 0,61-18 0,-35 20-7,-10 4 9,0-3 0,-1-3 0,91-45 0,28-42-6,-113 63-6,-50 34 1,0 1-1,1 2 1,31-10 0,-37 15 0,-1-2 0,1 0 0,-1-1 0,0-1 0,-1-1 0,35-26 0,35-33 23,138-83 0,-174 123-21,95-38 0,-30 16 20,-75 28-14,-2-3 1,0-1 0,41-37-1,-33 25-11,4-4-3,-31 24 3,1 1-1,48-28 1,-60 39 5,-1 0-1,0-1 1,-1 0-1,1-1 1,-2 0-1,0-1 1,0 1 0,14-25-1,-13 20-22,1 1 0,0 0-1,0 0 1,21-17 0,-31 30-18,7-5-219,-8 6 232,1 0 0,-1 0 0,0 0-1,0 0 1,0 0 0,0 0 0,0 0 0,1 0 0,-1 0 0,0 0 0,0 0 0,0 0 0,0 0 0,0 0-1,0 0 1,1 0 0,-1 0 0,0 0 0,0 0 0,0 1 0,0-1 0,0 0 0,0 0 0,0 0 0,0 0-1,1 0 1,-1 0 0,0 0 0,0 1 0,0-1 0,0 0 0,0 0 0,0 0 0,0 0 0,0 0 0,0 0-1,0 1 1,0-1 0,0 0 0,0 0 0,0 0 0,0 0 0,0 0 0,0 1 0,0-1 0,0 0 0,0 0-1,0 0 1,0 0 0,0 0 0,0 0 0,0 1 0,0-1 0,0 0 0,0 0 0,-1 0 0,1 0 0,0 0-1,0 0 1,0 0 0,0 0 0,0 1 0,-5 13-805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18:10.52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37 1423 1392,'-36'20'8633,"55"-26"-3676,28-9-4541,-2-3 0,0-2 0,-1-2-1,-2-2 1,0-1 0,61-50 0,39-49-109,-74 60-17,149-103 0,36 35-45,-70 41-105,-140 67-68,-2-2 1,47-37 0,377-334 1559,-411 351-1531,-33 26-167,2 1-1,0 1 0,48-28 1,-71 46-10,-1 0 1,1 1 0,0-1-1,0 0 1,0 0 0,0 1-1,0-1 1,0 0 0,0 0-1,0 1 1,0-1 0,0 0-1,0 0 1,0 1 0,0-1-1,0 0 1,0 1 0,0-1-1,0 0 1,0 0 0,0 1-1,0-1 1,0 0 0,1 0-1,-1 1 1,0-1 0,0 0-1,0 0 1,0 0 0,0 1-1,1-1 1,-1 0 0,0 0-1,0 0 1,1 0 0,-1 1-1,0-1 1,0 0 0,0 0-1,1 0 1,-1 0 0,0 0-1,0 0 1,1 0 0,-1 0-1,0 0 1,1 0 0,-1 0-1,0 0 1,0 0 0,1 0-1,-1 0 1,0 0 0,0 0-1,1 0 1,-1 0 0,0 0-1,0 0 1,1 0 0,-1 0-1,0 0 1,0-1 0,1 1-1,-1 0 1,-1 6-1428,1 13-1176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18:11.30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52 188 1256,'-26'-1'2390,"0"0"5232,51 20-7460,-19-17-131,0-1 0,1 1 0,-1-2 0,0 1 0,1 0-1,-1-1 1,0 0 0,12-2 0,56-15 526,-48 10-379,439-137 1283,-446 137-1424,56-20 15,-67 25-27,-1 0-1,1 1 1,-1 0 0,1 0-1,0 0 1,0 1-1,13 2 1,-19-2 23,0 1 0,0-1 0,0 1 1,0 0-1,-1 0 0,1 0 0,0 0 1,-1 0-1,1 0 0,0 0 0,-1 1 1,0-1-1,1 1 0,-1-1 0,0 1 1,0-1-1,1 1 0,-1 0 0,-1 0 0,1-1 1,0 1-1,0 0 0,-1 0 0,1 0 1,-1 0-1,1 0 0,-1 0 0,0 0 1,0 0-1,0 0 0,0 0 0,0 0 1,-1 4-1,-1 9 237,0 1 1,-1-1 0,-7 21-1,8-27-200,-17 60 137,-3-1 0,-3-2 0,-3 0 0,-64 110 0,27-77-3072,45-70 1416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18:16.12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48 39 2401,'-29'-16'1999,"28"16"-1698,0-1 0,0 1 0,0-1 0,0 1 0,-1-1 0,2 0-1,-1 1 1,0-1 0,0 0 0,0 0 0,0 0 0,0 0 0,1 0-1,-1 0 1,0 0 0,1 0 0,-1 0 0,0 0 0,1 0 0,0 0 0,-1 0-1,1 0 1,-1-2 0,14 15 653,14 24-493,33 54 1,3 7 479,84 81 391,-99-124-1073,-2 2-1,-3 2 1,47 81-1,-5 43 106,28 50-3202,-93-203 1494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1:18:17.1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190 207 1416,'-4'-28'1328,"-2"-15"1818,4 13 2021,-1 69-4682,-1 0 0,-3 0 0,-15 53 0,12-51-250,-77 233 723,44-150-524,41-114-320,8-12-15,9-15 3,0-4-68,-2 0-1,0-1 1,-2 0 0,0-1-1,10-35 1,29-128 44,-33 114 16,1-8 145,-6 27 960,32-93-1,-43 143-1189,0 1 0,0 0 0,0-1 0,0 1-1,0 0 1,1 0 0,-1 0 0,1 0 0,0 0 0,0 0 0,-1 0-1,1 1 1,0-1 0,0 1 0,1-1 0,-1 1 0,0 0 0,0 0-1,1 0 1,-1 0 0,1 0 0,-1 0 0,1 1 0,-1-1 0,1 1-1,-1 0 1,1 0 0,-1 0 0,1 0 0,-1 0 0,4 1 0,7 1-38,-1 2 1,1-1-1,-1 2 1,24 11-1,-23-11 47,36 20-33,0 2 0,-1 2 0,-2 2 0,-1 1 0,-2 3 0,-1 2 0,70 80 0,-36-33-461,-10-15 200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8:56:37.2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67 23 248,'-20'8'1192,"-5"0"1186,24-8-2114,1 0 1,-1 0-1,0 0 1,0 0-1,0 0 1,0 0-1,0 0 0,1-1 1,-1 1-1,0 0 1,0-1-1,0 1 1,1 0-1,-1-1 1,0 1-1,0-1 1,1 1-1,-1-1 1,0 0-1,1 1 1,-1-1-1,1 0 0,-1 1 1,1-1-1,-1 0 1,-2-8 3784,14 3-4052,-7 4 35,0 0 0,0 1 0,-1-1-1,1 1 1,0-1 0,1 1-1,-1 0 1,0 1 0,0-1-1,0 1 1,0 0 0,1 0-1,4 0 1,6 2 111,0 1 0,21 7 0,-22-6-11,1 0 1,21 3-1,-4-5 26,79 10 229,-100-10-346,0 1-1,0 0 0,-1 0 1,1 1-1,-1 1 1,0 0-1,17 11 0,-8-1 72,-2 2 0,0 0 0,0 2-1,20 29 1,-32-39-86,-1 0 1,0 0-1,0 1 0,-1-1 0,0 1 1,-1 0-1,0 0 0,0 0 0,-1 11 1,7 28 30,-1-17 53,-1 1 0,-2 1-1,1 53 1,-4-43-95,0-22 175,-1 0 0,-1 0 1,-7 42-1,7-60-103,-1-5-462,0-11-723,2-10 372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8:56:39.5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17 1200,'10'-16'11771,"-10"17"-11716,1-1 1,0 1 0,0 0-1,0-1 1,-1 1 0,1 0-1,0-1 1,0 1-1,0-1 1,0 1 0,0-1-1,0 0 1,0 1 0,0-1-1,0 0 1,0 0-1,0 0 1,2 0 0,24 4-111,-24-3 153,85 7 986,38 6 429,-37-5-249,-60-8-1046,50 10 1,-44-4-152,-10-2 20,41 13 0,-58-15-63,-1 0 0,1 0 1,-1 1-1,0 0 0,0 1 0,0 0 0,-1 0 1,0 0-1,9 9 0,52 52 292,-49-50-235,0 0 0,-2 1 0,0 1-1,18 27 1,-22-24-28,-1 1 0,-1 0 1,-1 1-1,-2 0 0,0 0 0,-1 1 0,-1 0 0,-1 0 0,-1 0 1,-2 0-1,0 1 0,-3 24 0,-9 3 78,8-45-130,1 1 0,0 0 1,1 0-1,0 0 0,0 1 0,1-1 0,0 12 0,3 8-2204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8:56:42.9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20 760,'12'4'6460,"19"-1"-3805,60-15-698,-60 6-805,1 2 0,43 0 1,-66 5-1091,0 0 0,0 1 0,0 0 1,0 1-1,-1 0 0,1 0 1,-1 1-1,1 0 0,7 5 0,11 8 426,30 25-1,-51-36-433,-1-1 0,1 1 0,-1 0 0,0 1 0,7 12 0,-8-13-37,0 0 0,0 0-1,0 0 1,1-1 0,0 1-1,0-1 1,11 9 0,25 8 86,-36-21-86,0 1 0,-1 0 0,1 0 0,-1 1 0,1-1 0,-1 1 0,0 0 0,0 0-1,0 1 1,0-1 0,-1 1 0,1 0 0,-1 0 0,0 0 0,0 0 0,0 0 0,-1 1 0,0-1 0,1 1 0,1 7-1,8 37 43,-6-21-11,1 0-1,19 44 1,-21-59-33,0 0 0,-1 0 0,0 1 0,-2-1 0,1 1 0,-1-1 0,-1 1 0,-1 14 0,0-15 1,-2 1 1,-4 21-1,-2 17-8,-8 106 99,16-157-148,0-1 1,0 1-1,0 0 1,0 0-1,0-1 1,0 1-1,-1 0 1,1-1 0,0 1-1,0 0 1,-1-1-1,1 1 1,0 0-1,-1-1 1,1 1 0,-1-1-1,1 1 1,-1-1-1,1 1 1,-1-1-1,0 1 1,-4-9-3591,4 7 3418,1 1-1,0-1 1,0 1-1,0-1 0,0 0 1,0 1-1,0-1 1,0 1-1,1-1 1,-1 0-1,2-25-2761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02:45.10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0 472,'11'1'6407,"-13"1"-5774,1-2-519,1 0 0,0 0 0,-1 0 0,1 0 0,-1 0 0,1 0 0,0 0 0,-1 1 0,1-1 0,0 0 0,-1 0 0,1 0 0,0 0 0,-1 1 0,1-1-1,0 0 1,-1 1 228,1-1-228,0 0 0,-1 1 0,1-1 0,0 0 0,0 0 0,0 1 0,0-1 0,-1 0 0,1 1 0,0-1 0,0 0 0,0 1 0,0-1 0,0 1 0,0-1 0,0 0 0,0 1 0,0-1 0,0 0 0,0 1 0,0-1-1,0 0 1,0 1 0,0-1 0,1 0 0,-1 1 0,0-1 0,0 0 0,0 1 0,0-1 0,1 0 0,-1 1 0,1-1 228,-1 1-228,0-1 0,0 0 0,1 1 0,8 3 271,-6-4-322,0 1 1,0 0-1,0 0 0,0 1 1,0-1-1,0 1 0,-1-1 0,1 1 1,0 0-1,-1 0 0,1 0 1,-1 0-1,0 0 0,0 1 1,0-1-1,2 4 0,4 6 487,-1 0-1,8 20 1,-1-2-166,-7-20-385,0 0 0,0-1 0,1 1 0,0-1 0,13 10 0,-11-10 2,0 1-1,0 0 0,13 19 1,-20-24 3,5 9-7,1 0-1,1-1 1,14 15-1,-19-24-8,1 1 1,-1-1-1,1 0 1,0 0-1,0 0 0,0-1 1,1 0-1,-1 0 1,1-1-1,10 3 0,8 1-1,-9-3 24,0 1-1,0 0 1,0 2 0,-1-1-1,0 2 1,0 0 0,0 1-1,17 13 1,10 9-23,0-2-1,85 42 1,-89-48-10,-1 2 1,-1 1-1,54 51 1,9 5-25,-84-70 29,2-1-1,-1 0 1,1-2 0,29 12 0,76 17-8,13 6 46,-120-36-10,0 1 0,-1 0 0,0 1 0,-1 1 1,0 0-1,-1 0 0,1 2 0,14 18 0,9 14 7,32 53 1,-48-66-13,74 115 70,113 238 0,-162-295-85,-23-48 1,-2 1 0,27 79 0,-8 29 3,-23-77-1,4-1-1,3-2 1,43 93-1,-3-46 2,-16-32 3,41 105 0,26 150 9,-79-231-6,-2-1-1,-10-30 0,3-1 0,40 80 0,-3-16 10,-6 1 1,42 163 0,11 140 25,-39-141-16,-45-223-25,3 0 0,57 111 0,-62-141 4,8 28 5,-3 2 0,21 96 0,-3-9 0,-21-75 8,-5 1 1,14 134-1,-5 194 35,-28-378-46,-1 124 39,-27 215 1,12-234-31,-60 304 90,62-393-96,-9 21 11,-31 81 0,-15 57 11,54-175-20,-2 0 0,-2-1 1,-29 54-1,-26 63 9,50-97-18,-99 259 5,89-241 13,15-35-22,-43 80 0,21-56 7,-55 88 0,69-117-7,1 1 1,3 2-1,-17 49 1,10-26 8,-7 11-6,18-46 1,3 2 0,1-1 0,-12 47 0,10-25 3,-37 89 0,11-36 0,4-20 0,0 4 0,33-84-3,-1 1 0,1-2 0,-1 1 0,0-1 1,-1 1-1,0-1 0,0-1 0,-11 11 0,-9 9-4,9-8 2,2 1 0,0 0 1,1 1-1,-15 28 1,21-33 44,-1-1 0,-13 15-1,-16 27-449,36-51-243,-1 0 1,1 1-1,0-1 0,0 1 0,-1 7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03:54.981"/>
    </inkml:context>
    <inkml:brush xml:id="br0">
      <inkml:brushProperty name="width" value="0.1" units="cm"/>
      <inkml:brushProperty name="height" value="0.1" units="cm"/>
      <inkml:brushProperty name="color" value="#7F7F7F"/>
    </inkml:brush>
  </inkml:definitions>
  <inkml:trace contextRef="#ctx0" brushRef="#br0">76 525 672,'0'1'91,"-1"4"81,1 0 1,0 0-1,0 0 1,1-1-1,-1 1 0,1 0 1,0 0-1,0-1 1,1 1-1,-1-1 1,1 1-1,3 4 1,-6-5-40,0 0 0,0 0 1,0 0-1,1-1 0,-1 1 1,1 0-1,0 4 1,-1-5 233,0-1 0,0 1 0,0-1 1,-1 1-1,1-1 0,-1 1 1,1-1-1,-1 0 0,0 0 0,-4 3 1,-8 13-108,8-6-207,0 0 0,1 0-1,1 0 1,0 1 0,1 0 0,0-1-1,-2 23 1,1-6 4,1-11-74,0 1-1,1 0 0,1 0 1,1 0-1,0 0 0,2 0 1,4 21-1,3 7 30,-5-30-34,-1 1-1,12 31 0,-6-24 21,10 44-1,-15-50 51,1 1-1,0-1 0,2 0 1,14 30-1,-13-35-45,-1-1-1,2 1 1,0-2-1,0 1 1,1-1 0,1-1-1,0 0 1,0 0-1,26 17 1,-20-18-62,1-1 0,0 0 0,0-1 0,0-1 0,23 4 0,-30-7 76,1 1 0,-1 0 1,-1 0-1,1 1 0,-1 1 0,12 9 1,-13-9-36,1 0 0,-1-1 0,1 0-1,0-1 1,1 0 0,-1-1 0,18 6 0,-3-6-47,46 2 0,-57-6 149,0 0 0,0 1 0,0 1 0,0 0 0,-1 1 0,1 0 0,-1 1 0,0 1 0,0 0 1,14 8-1,0 6 147,-22-14-214,0-1 1,0 0-1,0-1 1,1 1-1,-1-1 0,1 0 1,0 0-1,-1-1 1,1 0-1,1 0 1,-1 0-1,0 0 1,0-1-1,1 0 1,8 0-1,-3-2-19,-1 0 0,1 1-1,0 1 1,0 0 0,23 6-1,56 20 61,-66-18-42,2 2 22,-1 1 1,0 1-1,-2 1 0,1 2 0,27 22 0,-28-20-11,0 0-1,1-2 1,1-1-1,1-1 1,28 11-1,0-7-9,68 26 47,-107-36-52,1 0 0,-2 1-1,0 1 1,0 0-1,19 17 1,102 94 32,86 82 195,-196-174-110,0 2 0,-2 0 0,31 55 0,-31-47-9,1-1-1,37 42 0,67 42-9,-94-92-79,-2 0 0,-1 3 0,40 51 1,213 265 13,-221-273 173,-3 1 1,-3 4 0,89 166-1,-79-97-56,-52-109-96,2-1-1,2-1 0,1 0 0,36 49 0,-17-36 84,-1 3 0,-3 1 0,-3 2 0,-2 1 0,-2 2 0,-4 1 0,24 84 0,6 65-74,36 123 44,18 57 6,-68-219-121,12 42 23,-34-149-14,13 90-1,15 48-3,-14-96 16,31 176 0,-9 4-12,-37-219-8,2-2 0,35 75 0,-48-124-4,8 13 0,-2 1 0,-1 0 0,-1 1 0,12 64 0,28 166 44,-26-152-32,-19-72 2,-1 0-1,-2 1 1,-1 0 0,-6 55-1,-28 155 63,7-133-16,-5-1 0,-47 113 0,2-48 60,-2 4-4,67-156-114,-74 194 97,62-172-69,-1-2-1,-44 65 1,11-25-8,30-44 18,-56 70 0,28-45 67,3 3 1,-76 140-1,103-174-91,-2-1 1,-1-2 0,-2 0-1,-49 44 1,44-46-9,1 1 0,2 2 0,-49 73-1,44-43 12,19-34-12,-1-1-1,-2 0 1,-40 49 0,-91 102-16,79-90 4,10-9 2,5 3-1,-53 106 0,1-2-1,90-158 5,-2 0 0,-1-2 0,-42 45 0,50-59-1,0 0 1,1 1-1,0 1 0,1 0 0,-11 24 0,-41 103-8,38-80 7,7-20-29,2 0 0,2 2-1,-16 87 1,28-114 21,0 0-1,2 0 1,1 0 0,0 0 0,1 0 0,2 0 0,0 0 0,1-1 0,0 1-1,2-1 1,1 0 0,9 20 0,0-8-12,1-1-1,1 0 1,40 47-1,-45-62-3,1-1 1,0 0-1,2-1 1,-1 0-1,2-1 0,-1-1 1,36 17-1,-35-21 20,11 5-3,-1 2 0,0 0 0,41 30 0,-65-42 9,82 58-75,-74-53 51,1-1 1,0-1 0,0 0-1,0 0 1,1-1-1,15 3 1,50 6-89,136 5 0,-192-19 41,0-1 0,1-1 0,-1 0 0,0-2 0,-1 0 0,30-12 0,-13 1-40,1-2 0,52-32 0,-16 2 147,108-89-1,-153 114-39,1 1-1,65-34 1,-57 35-2,58-41 1,51-60-6,20-14-2,-132 107 21,-2-1 0,0-2 0,-3-2 0,0 0 0,-2-2 0,-2-2 0,-2 0 0,28-55 0,-35 59-8,2 1 0,1 1 0,2 1 0,1 1 0,35-33 0,-30 34 14,0-1 1,-3-1-1,0-1 1,28-48-1,17-45 25,106-265 1,-159 343-22,2 1 0,2 1 1,42-63-1,-31 52-24,-3-1 0,-3-2-1,21-63 1,-11 27 7,7-28-1,29-133 0,-33 107 4,-4 4 45,33-99-22,-38 145 12,-4-1-1,20-147 1,-27 27-25,-14 114 4,15-202 58,-21-358 0,-5 591-26,-8-182 82,-11-270-46,15 142-36,4 274-24,-20-118 1,5 72-23,-49-221 72,20 140-24,-38-175 49,13 61-62,50 264-16,-68-163 1,69 200-12,-109-220 81,27 54-29,-17-28-28,-91-60 23,147 215-55,-58-107 1,53 80 23,36 62-39,2-1 0,-35-85 0,45 88 11,-3 1 0,-37-59 0,-37-89 33,17 28-12,67 145 17,-1 0 0,-1 0-1,-43-46 1,-113-101 1050,155 152-1078,0-2 0,2 1-1,1-2 1,-25-49 0,-8-12 36,27 50-33,-89-128 30,94 143-28,0 1 1,-1 1 0,-1 1-1,-1 1 1,-34-24-1,27 24 6,11 8-19,1 0-1,0-2 0,0 0 1,1 0-1,1-1 1,0-1-1,-18-23 0,-9-28-4,30 46 9,0 1 0,-2 0-1,1 1 1,-2 0 0,0 1 0,-18-15 0,-146-103 29,-54-46 20,-172-178-44,355 313-8,-42-48-1,78 79 8,0 1-1,-1 0 0,-1 1 1,0 0-1,-1 1 0,1 1 1,-2 1-1,1 0 0,-1 0 1,-32-8-1,-58-33 7,72 32 19,-44-17-1,-98-13-7,38 12-12,49 0-11,64 24-1,-1 1 0,-34-9 0,-8 2 1,17 4-2,-54-7 0,88 18 8,-1 0 0,0 2 0,1 0 0,-1 1 0,0 1 0,1 0 0,-18 6 0,-400 90 146,344-80-165,77-14-289,1 0 1,0 0-1,0 1 1,1 1-1,-1 0 1,1 1-1,0 0 1,1 1-1,-13 11 1,-7 9-2061,-47 55 0,38-35 1319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19:55:43.6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 1 688,'0'0'24,"1"0"-1,-1 0 1,0 0-1,1 1 1,-1-1-1,0 0 1,0 0-1,1 0 1,-1 1-1,0-1 0,1 0 1,-1 0-1,0 1 1,0-1-1,1 0 1,-1 1-1,0-1 1,0 0-1,0 1 1,0-1-1,0 0 1,1 1-1,-1-1 1,0 0-1,0 1 1,0-1-1,0 0 1,0 1-1,0-1 1,0 0-1,0 1 1,0-1-1,0 1 1,0-1-1,0 0 1,0 1-1,-1-1 1,1 0-1,0 1 1,0-1-1,0 0 0,0 1 1,-1-1-1,1 0 1,0 0-1,0 1 1,-1-1-1,1 0 1,0 0-1,0 1 1,-1-1-1,1 0 1,0 0-1,-1 0 1,1 1-1,0-1 1,-1 0-1,1 0 1,0 0-1,-1 0 1,1 0-1,-1 0 1,1 0 0,-1 0 1,1 0 0,0 0 0,-1 1-1,1-1 1,0 0 0,-1 0-1,1 0 1,0 0 0,-1 1 0,1-1-1,0 0 1,-1 0 0,1 0-1,0 1 1,-1-1 0,1 0 0,0 1-1,0-1 1,-1 0 0,1 0 0,0 1-1,0-1 1,0 0 0,0 1-1,-1-1 1,1 1 0,0-1 0,0 0-1,0 1 1,0-1 0,0 0-1,0 1 1,0-1 0,0 1 0,0-1-1,0 0 1,0 1 0,0-1 0,0 0-1,1 1 1,-1-1 0,0 0-1,0 1 1,0-1 0,0 0 0,1 1-1,-1-1 1,0 0 0,0 1-1,0-1 1,1 0 0,-1 0 0,0 1-1,1-1 1,0 1 0,12 9 1138,1 0 0,1-1 1,0-1-1,22 10 0,36 20 741,-61-28-1767,-9-8-79,0 0-1,0 0 1,0 0 0,0 0-1,0 0 1,1 0 0,-1-1-1,0 0 1,7 2 0,45 9 474,0-2 0,103 5 0,-63-10-248,-1 4-1,179 41 1,-179-25 28,148 61 1,-239-85-311,16 8 128,0-1-1,0-1 1,0-1-1,1 0 0,0-2 1,0 0-1,21 1 1,78-4 84,70 5-111,-67 0-44,-88-6-43,-1 2 1,1 1-1,0 1 1,33 9 0,346 88 71,-257-62-46,-4-1-28,-80-28-11,1-3 1,105-4 0,-140-3 18,-19 1-40,0 1 0,0 1 0,-1 1 0,24 7 0,-20-5-1298,0 0 0,26 2 0,-13-8-481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13:54.63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1722 139 1448,'-2'-2'171,"-1"0"-1,1-1 1,-1 1-1,1 0 1,-1 1-1,0-1 1,0 0-1,0 1 1,0-1-1,0 1 1,0 0-1,-4-1 1,-44-8 1648,28 6-795,-15-2-412,0 1 0,1 2 0,-49 2 0,-114 16-75,83-4 364,-45 6-534,1 7-1,-260 74 0,382-86-373,0 1 1,1 1-1,1 2 0,1 2 1,0 2-1,-37 26 0,69-43 25,0 0 0,1 0-1,-1 0 1,1 0 0,-1 1-1,1 0 1,0-1 0,0 1-1,1 0 1,-1 0 0,1 1-1,0-1 1,0 0 0,1 1-1,-1-1 1,1 1 0,0 0-1,0-1 1,0 9 0,1-6 36,1-1 0,-1 0 0,2 0 0,-1 0 1,1 0-1,0 0 0,0 0 0,0 0 0,1-1 0,0 1 0,0-1 1,1 0-1,-1 0 0,9 10 0,-1-5 12,0 1-1,1-1 1,0-1-1,1 0 1,0-1-1,16 8 1,90 37 129,-65-31-127,7 5 8,0-2 0,101 25 0,318 23 186,-226-42-199,-100-13 13,237-4 0,158-43-24,-406 13-422,141-35 0,138-54-336,-336 83 712,-61 15-7,19-3 91,0-3 0,82-36 0,-123 48-34,0 0-1,0-1 1,-1 1 0,1-1-1,-1 0 1,0 1 0,1-1-1,-1 0 1,0-1 0,0 1-1,0 0 1,0-1 0,-1 1-1,1-1 1,-1 1 0,1-1-1,-1 0 1,0 0-1,0 0 1,0 0 0,0 1-1,-1-1 1,1 0 0,-1 0-1,0 0 1,0 0 0,0 0-1,0 0 1,0 0 0,-1 0-1,1 0 1,-1 0 0,0 0-1,0 0 1,-2-4 0,-4-8 75,0 0 1,-1 1 0,-1 0 0,0 1 0,-12-14 0,16 20-148,-37-45 106,-48-47-1,69 78-57,-1 2-1,0 1 1,-2 1-1,0 0 1,-28-13-1,-11-1 144,-1 2 0,-1 3 0,-1 3-1,-2 3 1,0 3 0,0 3-1,-2 3 1,-104-4 0,80 17 122,-127 18 0,-90 33 105,230-38-358,-577 114-150,344-66-6048,241-47 3488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13:57.3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437 30 992,'20'-6'479,"0"0"-1,1 1 1,34-4-1,-13 6 4639,-41 3-5047,-1 0 1,0 0-1,0 0 1,0 1-1,0-1 1,0 0-1,0 0 1,-6 12 912,4-10-976,0 0 0,-1 0 0,1 0 0,0 0 1,-1 0-1,1 0 0,-1-1 0,0 1 0,0-1 0,1 1 0,-5 0 0,-50 10 729,-90 7-1,95-14-149,0 2 1,-90 24-1,132-27-579,0 0 0,0 0-1,0 1 1,1 0 0,-14 11 0,20-15-9,1 1 0,-1 0 0,1 0 1,0-1-1,0 2 0,0-1 1,0 0-1,0 0 0,0 1 1,1-1-1,-1 1 0,1-1 0,-1 1 1,1 0-1,0-1 0,0 1 1,1 0-1,-1 0 0,0 0 1,1 0-1,0 0 0,0 0 1,-1 0-1,2 0 0,-1 3 0,4 5 81,0-1-1,0 1 1,2-1-1,-1 1 1,1-1-1,10 12 1,4 4 143,25 25 0,152 123-542,-148-134-24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13:58.44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100 7 1728,'-1'-1'44,"1"1"0,-1-1-1,1 1 1,-1-1 0,1 1-1,-1-1 1,1 1-1,-1 0 1,1-1 0,-1 1-1,1 0 1,-1 0 0,0-1-1,1 1 1,-1 0-1,1 0 1,-1 0 0,0 0-1,1 0 1,-1 0 0,0 0-1,1 0 1,-1 0 0,1 0-1,-1 0 1,0 0-1,0 1 1,-26 6 851,22-5-650,1-1 1,0 0-1,0 0 1,0 0 0,-1 0-1,1-1 1,-6 1-1,-5-2 2225,25 9 97,28 7-556,-37-15-1986,-1 0-1,0 0 1,0 0-1,1 0 1,-1 1-1,0-1 1,1 0-1,-1 0 1,0 0-1,0 1 1,1-1-1,-1 0 1,0 0-1,0 1 1,0-1-1,0 0 1,1 1-1,-1-1 1,0 0-1,0 1 1,0-1-1,0 0 1,0 0-1,0 1 1,0-1-1,0 0 1,0 1-1,0-1 1,0 0-1,0 1 1,0-1-1,0 0 1,0 1-1,0-1 1,0 0-1,0 1 1,0-1-1,0 0 1,0 1-1,-1-1 1,1 0-1,0 0 1,0 1-1,0-1 1,-1 0-1,1 0 1,0 1-1,0-1 1,-1 0-1,1 1 1,-1-1 0,1 0 0,0 1 1,-1-1-1,1 1 0,0-1 0,-1 0 1,1 1-1,0-1 0,-1 0 0,1 1 1,-1-1-1,1 0 0,-1 0 0,1 1 1,-1-1-1,1 0 0,-1 0 0,1 0 1,-1 0-1,1 0 0,-1 0 0,1 0 0,-1 0 1,1 0-1,-1 0 0,1 0 0,-1 0 1,1 0-1,-1 0 0,1 0 0,-1 0 1,1 0-1,-1-1 0,1 1 0,-1 0 1,1 0-1,0-1 0,-1 1 0,0-1 1,39 0 857,-24 0-733,-3 2-127,-1 0-1,1 1 0,-1 0 1,1 0-1,-1 1 1,0 1-1,0 0 1,0 0-1,10 7 1,27 10 7,16-2-2,1-2 1,0-3-1,73 6 1,105 23 32,-168-24-62,279 62 4,-244-64 46,287 53-65,-298-48 131,-2 5 0,98 41 0,-125-41 61,1-2 0,1-4 0,117 20 0,-85-20-145,0 4 0,101 38 0,-133-42 14,96 14 0,0 0 68,-111-21-74,147 44 163,-181-51-178,0-1-1,1 0 1,-1-2-1,1 0 1,31 0-1,-39-5-948,-1 1 1,0-2-1,15-3 0,10-2-1003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22:54.9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61 1 1680,'-49'40'3409,"48"-40"-3325,1 0-1,0 0 0,-1 0 1,1 0-1,0 0 1,-1 0-1,1 0 1,0 0-1,-1 0 1,1 0-1,0 0 1,-1 0-1,1 0 0,0-1 1,-1 1-1,1 0 1,0 0-1,0 0 1,-1-1-1,1 1 1,0 0-1,0 0 1,-1-1-1,1 1 0,0 0 1,0 0-1,-3-6 2365,2 12-289,1-6-2160,1-1-1,-1 1 0,0-1 0,1 1 1,-1-1-1,1 1 0,-1 0 0,1-1 1,-1 1-1,1-1 0,-1 1 1,1 0-1,-1 0 0,1-1 0,-1 1 1,1 0-1,-1 0 0,1 0 1,-1 0-1,1-1 0,0 1 0,-1 0 1,1 0-1,-1 0 0,1 0 0,0 0 1,-1 1-1,1-1 0,-1 0 1,2 0-1,19 3-3,0 0 34,-1 0 1,1-2 0,23-1 0,12 1 227,39 8 23,-1 4 0,0 4 0,172 55 0,-249-67-258,30 9 81,0 3 1,-2 1-1,72 40 1,-11 2 335,42 28 14,-124-71-416,-2 0-1,0 2 1,0 0-1,20 26 1,-5 1 59,-2 1 1,-3 2-1,44 87 0,17 30 61,-78-144-145,0-1-1,2 0 1,1-1-1,0-1 0,28 21 1,43 26 16,-50-39-5,0 2 0,54 53 0,189 275 2,-122-143 43,-107-146 202,-2 1 0,-4 2 0,60 121-1,-94-163-204,102 230 280,-83-177-240,25 104 0,-51-161-80,98 365 323,-67-272-261,65 140 0,-76-207-74,3-1 1,44 56-1,39 69 25,-77-101-11,-3 2 0,25 97 0,-22-64-6,7 36 15,26 169-1,21 76 50,-46-234-31,18 61 75,-42-161-72,46 95-1,-25-75-33,-14-31-17,-3 1-1,-1 1 1,21 70 0,-1 119 19,-3-17 10,-2-67 2,22 193 0,-20 140 19,-42-3 23,-13-11-43,13-313-23,-6 503 73,4-568-55,-30 162 1,24-188-23,-23 113 6,14-88-2,-12 159 0,28-186-5,-2-1-1,-3 1 1,-30 110 0,25-137-4,-2-1 1,-32 54 0,-6 14 11,13-8 1,-27 107 0,33-105 17,-71 141-1,13-34-19,70-146-57,-3-1 0,-56 92 0,45-95-34,14-18 61,-1-2-1,-2-1 0,-2-1 0,-36 35 1,17-24-10,3 1 0,2 2 1,-70 104-1,-42 77-46,139-207 73,-2-1 0,-1 0-1,0-1 1,-1-1 0,-2-1-1,0-1 1,0-1 0,-47 27 0,41-29-5,-54 20 1,62-28-2,1 1 1,1 0 0,-1 1 0,1 1-1,0 1 1,1 1 0,1 0 0,-15 13-1,-1 8-5,14-13-10,-1-1 0,-1-1 0,0-1 0,-1-1 0,-27 17 0,37-27 17,-27 15-21,-45 18 0,69-33 21,-1 0-1,0-2 1,0 1-1,0-2 1,-1 0-1,1 0 1,-17-2-1,-61 2-32,60 0 6,0-1 0,-55-7-1,63 1 5,1 0 1,-34-14-1,49 17 22,2-1 4,0 2 0,0-1 0,0 1 0,0-1 0,0 2 0,-1-1 0,1 1 0,0 0 0,0 0 0,-1 1 0,1 0 0,0 0 0,0 0 0,0 1 0,0 0 0,0 0 0,0 0 0,0 1 0,1 0 0,-6 3 0,6-3-1,1 0 0,-1-1 0,1 0 0,-1 0 0,0 0 0,0-1 0,0 0 0,0 0 0,0 0 0,0 0 0,0-1 0,-1 0 0,1 0 0,-6-1 0,3-2-1,0 0 0,0 1 0,-1 0 0,1 0 0,-1 1 0,1 0 0,-1 0 0,1 1 0,-1 0 0,-10 2 0,5-1 13,-1-1 0,1 0 0,-1-1 0,1-1 0,0 0 0,-16-5 0,11 3 2,1 0-1,-36-1 0,23 7-9,20-1 4,0 0-1,0-1 1,-14-2 0,22 2-37,0-1 0,0 1 0,0-1 0,0 0 0,0 0 0,0 0 0,0-1-1,0 1 1,1-1 0,-1 1 0,1-1 0,-1 0 0,1 0 0,-1 0 0,1 0 0,-3-4 0,-12-22-397,-11-14 38,26 39 367,0 0 0,0 1 0,0 0 0,0 0 0,-1-1 0,1 1 0,-1 0 0,1 1 0,-1-1 0,0 0 0,-5-1 0,9 3-29,-1 0 1,0 0-1,0 0 1,0 0-1,1 0 1,-1 0-1,0 0 1,0 0 0,0 0-1,1 0 1,-1 0-1,0 0 1,0 0-1,0 1 1,1-1-1,-1 0 1,0 0-1,0 0 1,0 0-1,0 1 1,0-1 0,1 0-1,-1 0 1,0 0-1,0 0 1,0 1-1,0-1 1,0 0-1,0 0 1,0 0-1,0 1 1,0-1 0,0 0-1,0 0 1,0 1-1,0-1 1,0 0-1,0 0 1,0 0-1,0 1 1,0-1-1,0 0 1,0 0 0,0 0-1,0 1 1,0-1-1,0 0 1,0 0-1,0 0 1,-1 1-1,1-1 1,0 0-1,0 0 1,0 0 0,0 0-1,0 0 1,-1 1-1,1-1 1,0 0-1,0 0 1,0 0-1,-1 0 1,1 0-1,0 0 1,-1 0 0,16 2-1465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25:56.620"/>
    </inkml:context>
    <inkml:brush xml:id="br0">
      <inkml:brushProperty name="width" value="0.1" units="cm"/>
      <inkml:brushProperty name="height" value="0.1" units="cm"/>
      <inkml:brushProperty name="color" value="#EE0000"/>
    </inkml:brush>
  </inkml:definitions>
  <inkml:trace contextRef="#ctx0" brushRef="#br0">50 1102 1712,'-8'0'371,"-33"-12"10597,41 12-10883,11-5 317,-11 5-229,28-12 138,-2-1-1,1-1 1,-2-1 0,33-26 0,88-85 4,-18 13-84,194-125 123,96-80 2,-354 266-287,68-66 155,-113 93-441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25:57.169"/>
    </inkml:context>
    <inkml:brush xml:id="br0">
      <inkml:brushProperty name="width" value="0.1" units="cm"/>
      <inkml:brushProperty name="height" value="0.1" units="cm"/>
      <inkml:brushProperty name="color" value="#EE0000"/>
    </inkml:brush>
  </inkml:definitions>
  <inkml:trace contextRef="#ctx0" brushRef="#br0">58 47 2937,'-57'-46'7247,"104"70"-5670,83 77-1334,-69-50-99,88 55 0,-44-47-3,3-4 0,219 77 0,246 36 345,-195-63-164,-291-77-665,-24 1 150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39:55.50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2074 54 9650,'-92'0'2797,"59"1"-2285,-1-2 0,0-1-1,-49-9 1,-122-26-393,177 35-125,1 0 1,-1 2-1,0 2 0,0 0 1,-42 10-1,-110 37-46,-88 17 8,212-56 38,1 2 0,0 2 0,-86 36 0,-53 23 6,12-6-2,144-50 28,1 1 0,-57 37 0,88-50-24,-1-1-1,1 1 1,0 0 0,0 1 0,0 0-1,1 0 1,0 0 0,0 0-1,1 1 1,0 0 0,0 0-1,-6 14 1,8-12-20,-1 0-1,2 0 1,-1 1 0,1-1-1,1 1 1,0-1 0,0 1-1,1-1 1,0 1-1,3 12 1,1 1-7,1 13-6,2 0-1,23 61 0,-27-86 55,1-1 0,0 0 0,1-1 1,0 1-1,0-1 0,1 0 0,0 0 0,1-1 0,0 0 0,0-1 1,1 1-1,0-2 0,16 11 0,2-4 119,1 0 1,0-2-1,37 9 0,95 17 345,-126-30-437,19 3 10,0-2 1,0-2 0,1-3 0,61-4 0,129-16 0,281-5 72,-213 28-114,174 10 21,358 21 156,-481-38-129,603 7-28,-335 32-30,-84-3 70,0-38 47,981-160 281,-1294 127-402,287-55 39,-301 48-34,-126 28 15,0-5 0,99-34 1,-169 45 11,1-1 1,-2-1-1,1-1 1,-2-1-1,1-1 1,36-30-1,-57 42-27,-1 1 0,1-1-1,0 0 1,-1 0 0,0 0-1,1 1 1,-1-1-1,0 0 1,0 0 0,0-1-1,0 1 1,0 0 0,0 0-1,-1 0 1,1-1 0,-1 1-1,0 0 1,1-1-1,-1 1 1,0 0 0,0-1-1,-1 1 1,1 0 0,0 0-1,-1-1 1,0 1-1,1 0 1,-1 0 0,0-1-1,0 1 1,0 0 0,0 0-1,0 0 1,-1 0-1,1 1 1,-1-1 0,-2-2-1,-4-6-4,-2 1-1,0 1 0,0-1 1,0 1-1,-15-8 1,-24-12 226,-2 3 0,-1 1 0,-96-30 0,-173-28 810,289 75-1042,-975-175 60,724 152-67,-351 7 0,73 58-57,-69 2 80,-289-36 52,198-3-62,493 3-6,-440 9 21,1 47-11,99 44-127,132-21-1411,261-53 852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40:02.78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9 2097 1712,'-1'-1'220,"0"0"0,0 0 0,0 0 0,1 0 0,-1 0 0,0-1-1,1 1 1,-1 0 0,1-1 0,0 1 0,-1 0 0,1-1 0,0 1 0,0 0-1,-1-1 1,1 1 0,0-1 0,1 1 0,-1 0 0,0-1 0,0 1 0,1-1-1,-1 1 1,0 0 0,1-1 0,-1 1 0,1 0 0,1-2 0,2-2 147,0 0 0,0 1-1,0 0 1,1 0 0,-1 0 0,6-3 0,18-11 153,55-27 0,-7 5 18,163-112 1121,-126 76-1218,166-83-1,-237 140-397,161-82 269,-152 72 47,90-67-1,-75 45 50,2 3 0,139-74-1,2 26-265,333-104 0,-111 41 2,-15 10-84,-253 99 25,284-130 0,-265 75 24,-121 67-820,66-31-1,-69 46 125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9T09:40:03.5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 68 704,'-25'-12'982,"19"9"466,1 1 1,-1-1-1,0-1 1,1 1-1,0-1 1,-8-6-1,13 10-1389,-1-1 1,1 1-1,0-1 0,0 1 0,0 0 0,0-1 0,-1 1 1,1 0-1,0-1 0,0 1 0,-1 0 0,1-1 1,0 1-1,-1 0 0,1 0 0,0-1 0,-1 1 1,1 0-1,0 0 0,-1 0 0,1 0 0,-1-1 0,1 1 1,0 0-1,-1 0 0,1 0 0,0 0 0,-1 0 1,1 0-1,-1 0 0,1 0 0,-1 0 0,1 0 1,0 0-1,-1 0 0,1 0 0,0 1 0,-1-1 0,1 0 1,-1 0-1,1 0 0,0 0 0,-1 1 0,1-1 1,0 1-54,0 0 1,0-1 0,0 1 0,0-1 0,1 1 0,-1 0-1,0-1 1,0 1 0,1-1 0,-1 1 0,1-1 0,-1 1 0,0-1-1,1 1 1,-1-1 0,1 1 0,-1-1 0,1 1 0,-1-1-1,1 0 1,-1 1 0,1-1 0,0 0 0,-1 0 0,1 1-1,-1-1 1,1 0 0,0 0 0,0 0 0,13 4 74,-1-1 0,1-1 1,0 0-1,0-1 0,22-1 1,72-10 110,-66 5-147,63-8 38,-41 4 22,1 2-1,130 4 0,-186 4 14,1 0-1,-1 0 0,0 1 0,0 1 0,13 4 0,-21-7-77,0 1 0,1 0 1,-1-1-1,0 1 0,1 0 0,-1-1 0,0 1 0,0 0 0,0 0 0,0 0 0,1 0 0,-2 0 1,1 1-1,0-1 0,0 0 0,0 0 0,0 1 0,-1-1 0,1 0 0,-1 1 0,1-1 0,-1 0 0,1 1 1,-1-1-1,0 1 0,0-1 0,1 1 0,-1-1 0,0 1 0,-1-1 0,1 1 0,0-1 0,0 1 1,-1-1-1,1 0 0,0 1 0,-1-1 0,0 1 0,1-1 0,-1 0 0,0 0 0,1 1 0,-3 1 1,-13 20 229,-1-1 0,-2 0 1,-26 24-1,-4 6-390,-30 44-4127,55-65 1941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19:55:36.43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36 1 9178,'10'18'805,"0"1"395,-10-19-1172,0 1 0,0-1 0,0 0 0,0 0 0,0 0 0,0 1 0,0-1 0,0 0 0,0 0 0,0 1 0,0-1 0,0 0 0,0 0 0,0 0 0,0 1 0,0-1 0,0 0 0,0 0 0,0 1 0,0-1 1,-1 0-1,1 0 0,0 0 0,0 0 0,0 1 0,0-1 0,0 0 0,-1 0 0,1 0 0,0 0 0,0 1 0,0-1 0,-1 0 0,1 0 0,0 0 0,0 0 0,0 0 0,-1 0 0,1 0 0,0 0 1,0 0-1,-1 0 0,1 0 0,0 0 0,0 0 0,0 0 0,-1 0 0,1 0 0,0 0 0,0 0 0,-1 0 0,1 0 0,0 0 0,0 0 0,0 0 0,-1 0 0,1 0 0,0-1 0,-1 1 0,-2 0 170,-1 0-1,0 0 1,0 0-1,0 1 1,0-1-1,0 1 1,1 0-1,-1 0 1,0 0-1,-4 3 1,10-1-188,0-1 1,0 0-1,0 1 1,0-1-1,1 0 1,-1 0 0,1 0-1,4 2 1,27 12-12,47 17 0,-56-25 30,0 2-1,0 1 1,-1 0-1,44 30 1,-23-3 32,54 58 0,-56-52-23,59 47 1,-71-65-26,37 40 0,-50-46-8,1-1 1,1 0 0,1-2-1,1 0 1,32 19 0,18 0 8,-23-12-13,52 34 1,-74-40 3,21 12 5,-1 3 0,-2 1 0,81 81 0,-103-89-1,-4-3-8,2 0 0,0-1 1,2-1-1,0-1 0,37 23 0,-3-9-1,52 32 0,249 158 27,-299-195-21,1-2-1,63 18 1,-61-24 0,110 54 0,-85-23 3,116 91 0,-158-108-5,8 7 5,95 57 0,149 46-11,-93-48 34,-66-36-40,209 64 0,-178-68 13,-116-36 12,-1 3 1,90 58-1,19 8-13,-3-3 32,-37-18-11,-31-26-29,3-4-1,115 33 1,-176-62 6,0 1-1,-1 2 1,0 1 0,-2 1-1,1 2 1,-2 1 0,28 22-1,55 38-40,-74-55-53,52 43-1,-84-62 77,151 124-139,-137-114 6,2-2 1,-1 0-1,2-1 1,-1 0-1,1-2 1,29 8-1,-16-12-1185,-19-6 95,-35-32-2530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19:55:43.6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 1 688,'0'0'24,"1"0"-1,-1 0 1,0 0-1,1 1 1,-1-1-1,0 0 1,0 0-1,1 0 1,-1 1-1,0-1 0,1 0 1,-1 0-1,0 1 1,0-1-1,1 0 1,-1 1-1,0-1 1,0 0-1,0 1 1,0-1-1,0 0 1,1 1-1,-1-1 1,0 0-1,0 1 1,0-1-1,0 0 1,0 1-1,0-1 1,0 0-1,0 1 1,0-1-1,0 1 1,0-1-1,0 0 1,0 1-1,-1-1 1,1 0-1,0 1 1,0-1-1,0 0 0,0 1 1,-1-1-1,1 0 1,0 0-1,0 1 1,-1-1-1,1 0 1,0 0-1,0 1 1,-1-1-1,1 0 1,0 0-1,-1 0 1,1 1-1,0-1 1,-1 0-1,1 0 1,0 0-1,-1 0 1,1 0-1,-1 0 1,1 0 0,-1 0 1,1 0 0,0 0 0,-1 1-1,1-1 1,0 0 0,-1 0-1,1 0 1,0 0 0,-1 1 0,1-1-1,0 0 1,-1 0 0,1 0-1,0 1 1,-1-1 0,1 0 0,0 1-1,0-1 1,-1 0 0,1 0 0,0 1-1,0-1 1,0 0 0,0 1-1,-1-1 1,1 1 0,0-1 0,0 0-1,0 1 1,0-1 0,0 0-1,0 1 1,0-1 0,0 1 0,0-1-1,0 0 1,0 1 0,0-1 0,0 0-1,1 1 1,-1-1 0,0 0-1,0 1 1,0-1 0,0 0 0,1 1-1,-1-1 1,0 0 0,0 1-1,0-1 1,1 0 0,-1 0 0,0 1-1,1-1 1,0 1 0,12 9 1138,1 0 0,1-1 1,0-1-1,22 10 0,36 20 741,-61-28-1767,-9-8-79,0 0-1,0 0 1,0 0 0,0 0-1,0 0 1,1 0 0,-1-1-1,0 0 1,7 2 0,45 9 474,0-2 0,103 5 0,-63-10-248,-1 4-1,179 41 1,-179-25 28,148 61 1,-239-85-311,16 8 128,0-1-1,0-1 1,0-1-1,1 0 0,0-2 1,0 0-1,21 1 1,78-4 84,70 5-111,-67 0-44,-88-6-43,-1 2 1,1 1-1,0 1 1,33 9 0,346 88 71,-257-62-46,-4-1-28,-80-28-11,1-3 1,105-4 0,-140-3 18,-19 1-40,0 1 0,0 1 0,-1 1 0,24 7 0,-20-5-1298,0 0 0,26 2 0,-13-8-481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08:34.81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 24575,'16'8'0,"0"2"0,-1 0 0,-1 0 0,1 2 0,-2 0 0,0 0 0,0 1 0,17 24 0,4 11 0,35 68 0,-37-60 0,-10-19 0,246 450 0,-218-388 0,119 178 0,54 8 0,32-25 0,79 90 0,-293-304 0,-4-5 0,-15-19 0,-1 1 0,-1 0 0,-2 2 0,0 0 0,-1 1 0,17 39 0,-17-27-227,1-2-1,2 0 1,1 0-1,2-2 1,33 39-1,-42-56-6598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7-08T20:08:47.16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24575,'8'14'0,"-1"0"0,0 1 0,0 0 0,-2 0 0,0 0 0,3 18 0,2 5 0,76 361 0,-33 9 0,-43-325 0,15 95 60,7 76-1485,-30-228-5401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6698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6CD5999-5355-4A54-8F17-C095E6DC79C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4024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Can we </a:t>
            </a:r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3D688E-8556-45EB-93F3-F4D01BA45B6B}" type="slidenum">
              <a:rPr lang="LID4096" smtClean="0"/>
              <a:t>4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3760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9A6176-4D0C-7365-EC53-702A3BBC2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0FB351-994E-1BC0-F3FF-AE0E98DE9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0F32A-C162-A443-AC19-18FCACFFF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76986-EF1B-D9CA-3737-C562AA03F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69175-8064-9655-6EE9-36C483A54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376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BA188-0C30-73B9-650B-0DAE4EFFB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578607-DB62-F243-7A51-277BE6C44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B75A19-9039-9CC2-4A19-0216FB883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595DA-0211-5FB1-6376-387D898B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4DAF7-CD14-4BC0-2D73-D3B2A497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61605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BE99A20-5D69-F523-F476-BE5B23B07C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23EFF9-05A8-FE74-9D46-FC32178678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B9658-18A5-AFBC-16FA-6F29A20CA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752B92-FAE6-F29B-6BFC-BAE2C90D1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06977A-A8F5-B90D-BBFF-2CF0089E6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541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388FD-D588-85D2-2F5B-8A8A836AB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254648-4ACB-DCC7-615A-1C0C1C9A6B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E5E64E-71CA-C8F5-9E33-BB44C27DF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0F8B6-1D04-7223-4504-BB8A11499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59638-3522-9827-F639-5CCF2D30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5177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FDDD4-1131-8B0F-95F6-4E5DCCAB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DC942B-8D63-B933-3427-932D223D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DECA0-0771-73B4-D953-2501AECCC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7C746-0C9A-39CB-E87D-35CCF9216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8FE637-6655-63A5-CD8E-632A27D45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065595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ED338-5E3C-1AD1-63F2-22CA02CB1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4FA2F-C78D-9625-FBB5-860D6AF17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4A075-ACFD-F64B-3EF5-D0B751B8B7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8B3092-62F1-71AB-EE35-A19DCBA85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0721E1-6039-92ED-7416-DF9A13D53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E79E80-4912-75C5-8686-ACF114F1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7543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73F5B-67B0-A2C3-FF6B-DF8FE572A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303EF9-C76E-B858-4E48-217BAAE6F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738914-8D7F-E60D-6EF7-8EAFF250B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3535A3-0442-1414-8541-8C5CFE5406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B66EC-2DC9-961B-CDC4-D96BB10AE4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6F617E-4C74-8789-1A56-81444F45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47CF9D-3CE1-6F86-967E-C01B3D01D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FC11E4-E153-9712-5E11-73C71B474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6684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B0F7B-3845-2300-228C-13900C852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D2C76F-58EF-DE87-D49B-3570EFF72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5DF513-403D-888C-FE7F-D2A1D3E28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E9708A-2015-7082-E010-D587CD860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0932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515245-6ED9-538E-DF25-E319C8B1B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263BEC-35E5-CD67-24DD-4D0F51A72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4A97D-B2B4-750A-DDAB-607C0F058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66744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1B718-D3D0-F564-BCE8-8C32E814B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372ED-4465-99C6-5E42-27D4C64B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B48B79-BE57-C851-1C69-AF7BA5125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D347B9-4AC0-500F-9ABA-B0B010D6DF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4B07DC-0CAE-9A05-4CD3-703CB6F9E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82296-8020-2506-3129-16A5F8354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4985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86F3B-9924-C518-82E0-0FDA71995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2696A1-FA31-094C-1D77-C9D9A85502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9AE666-0E1A-6218-829C-2F631A8CA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D3806-24C6-28BD-49A2-CB0B70554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9A668E-3B33-D139-7968-3BDE3403A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9B95E-20B7-FE86-88DA-82EEB4003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155526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F70703-E88C-0BF5-F8EC-58E78EFA5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533108-A9D6-76AC-46D0-ACADA8B5E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BF9F7-912E-142D-4392-D233FCC6B1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F261C2-E9A7-4389-AAF7-B6E89327CAF1}" type="datetimeFigureOut">
              <a:rPr lang="LID4096" smtClean="0"/>
              <a:t>07/13/2026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6855C-2FC5-95B7-5CD1-3D5523AC1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7AD79-6AFC-B6CC-16C3-DF24DE2DCE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1A631E-604F-4F6D-A4CE-4DC8BC07E912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04829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13" Type="http://schemas.openxmlformats.org/officeDocument/2006/relationships/customXml" Target="../ink/ink46.xml"/><Relationship Id="rId18" Type="http://schemas.openxmlformats.org/officeDocument/2006/relationships/image" Target="../media/image81.png"/><Relationship Id="rId26" Type="http://schemas.openxmlformats.org/officeDocument/2006/relationships/customXml" Target="../ink/ink52.xml"/><Relationship Id="rId3" Type="http://schemas.openxmlformats.org/officeDocument/2006/relationships/image" Target="../media/image70.png"/><Relationship Id="rId21" Type="http://schemas.openxmlformats.org/officeDocument/2006/relationships/image" Target="../media/image83.png"/><Relationship Id="rId7" Type="http://schemas.openxmlformats.org/officeDocument/2006/relationships/image" Target="../media/image74.png"/><Relationship Id="rId12" Type="http://schemas.openxmlformats.org/officeDocument/2006/relationships/image" Target="../media/image78.png"/><Relationship Id="rId17" Type="http://schemas.openxmlformats.org/officeDocument/2006/relationships/customXml" Target="../ink/ink48.xml"/><Relationship Id="rId25" Type="http://schemas.openxmlformats.org/officeDocument/2006/relationships/image" Target="../media/image85.png"/><Relationship Id="rId2" Type="http://schemas.openxmlformats.org/officeDocument/2006/relationships/image" Target="../media/image69.png"/><Relationship Id="rId16" Type="http://schemas.openxmlformats.org/officeDocument/2006/relationships/image" Target="../media/image80.png"/><Relationship Id="rId20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11" Type="http://schemas.openxmlformats.org/officeDocument/2006/relationships/customXml" Target="../ink/ink45.xml"/><Relationship Id="rId24" Type="http://schemas.openxmlformats.org/officeDocument/2006/relationships/customXml" Target="../ink/ink51.xml"/><Relationship Id="rId5" Type="http://schemas.openxmlformats.org/officeDocument/2006/relationships/image" Target="../media/image72.png"/><Relationship Id="rId15" Type="http://schemas.openxmlformats.org/officeDocument/2006/relationships/customXml" Target="../ink/ink47.xml"/><Relationship Id="rId23" Type="http://schemas.openxmlformats.org/officeDocument/2006/relationships/image" Target="../media/image84.png"/><Relationship Id="rId10" Type="http://schemas.openxmlformats.org/officeDocument/2006/relationships/image" Target="../media/image77.png"/><Relationship Id="rId19" Type="http://schemas.openxmlformats.org/officeDocument/2006/relationships/customXml" Target="../ink/ink49.xml"/><Relationship Id="rId4" Type="http://schemas.openxmlformats.org/officeDocument/2006/relationships/image" Target="../media/image71.png"/><Relationship Id="rId9" Type="http://schemas.openxmlformats.org/officeDocument/2006/relationships/image" Target="../media/image76.png"/><Relationship Id="rId14" Type="http://schemas.openxmlformats.org/officeDocument/2006/relationships/image" Target="../media/image79.png"/><Relationship Id="rId22" Type="http://schemas.openxmlformats.org/officeDocument/2006/relationships/customXml" Target="../ink/ink50.xml"/><Relationship Id="rId27" Type="http://schemas.openxmlformats.org/officeDocument/2006/relationships/image" Target="../media/image8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customXml" Target="../ink/ink53.xml"/><Relationship Id="rId7" Type="http://schemas.openxmlformats.org/officeDocument/2006/relationships/customXml" Target="../ink/ink55.xml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customXml" Target="../ink/ink54.xml"/><Relationship Id="rId4" Type="http://schemas.openxmlformats.org/officeDocument/2006/relationships/image" Target="../media/image8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customXml" Target="../ink/ink56.xml"/><Relationship Id="rId7" Type="http://schemas.openxmlformats.org/officeDocument/2006/relationships/customXml" Target="../ink/ink58.xm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customXml" Target="../ink/ink57.xml"/><Relationship Id="rId4" Type="http://schemas.openxmlformats.org/officeDocument/2006/relationships/image" Target="../media/image91.png"/><Relationship Id="rId9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ustomXml" Target="../ink/ink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customXml" Target="../ink/ink5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8.xml"/><Relationship Id="rId13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12" Type="http://schemas.openxmlformats.org/officeDocument/2006/relationships/customXml" Target="../ink/ink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image" Target="../media/image13.png"/><Relationship Id="rId5" Type="http://schemas.openxmlformats.org/officeDocument/2006/relationships/image" Target="../media/image9.png"/><Relationship Id="rId10" Type="http://schemas.openxmlformats.org/officeDocument/2006/relationships/customXml" Target="../ink/ink9.xml"/><Relationship Id="rId4" Type="http://schemas.openxmlformats.org/officeDocument/2006/relationships/customXml" Target="../ink/ink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3.xml"/><Relationship Id="rId18" Type="http://schemas.openxmlformats.org/officeDocument/2006/relationships/image" Target="../media/image27.png"/><Relationship Id="rId3" Type="http://schemas.openxmlformats.org/officeDocument/2006/relationships/image" Target="../media/image17.png"/><Relationship Id="rId21" Type="http://schemas.openxmlformats.org/officeDocument/2006/relationships/customXml" Target="../ink/ink17.xml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17" Type="http://schemas.openxmlformats.org/officeDocument/2006/relationships/customXml" Target="../ink/ink15.xml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customXml" Target="../ink/ink12.xml"/><Relationship Id="rId5" Type="http://schemas.openxmlformats.org/officeDocument/2006/relationships/image" Target="../media/image19.png"/><Relationship Id="rId15" Type="http://schemas.openxmlformats.org/officeDocument/2006/relationships/customXml" Target="../ink/ink14.xml"/><Relationship Id="rId10" Type="http://schemas.openxmlformats.org/officeDocument/2006/relationships/image" Target="../media/image23.png"/><Relationship Id="rId19" Type="http://schemas.openxmlformats.org/officeDocument/2006/relationships/customXml" Target="../ink/ink16.xml"/><Relationship Id="rId4" Type="http://schemas.openxmlformats.org/officeDocument/2006/relationships/image" Target="../media/image18.png"/><Relationship Id="rId9" Type="http://schemas.openxmlformats.org/officeDocument/2006/relationships/customXml" Target="../ink/ink11.xml"/><Relationship Id="rId14" Type="http://schemas.openxmlformats.org/officeDocument/2006/relationships/image" Target="../media/image25.png"/><Relationship Id="rId22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.xml"/><Relationship Id="rId18" Type="http://schemas.openxmlformats.org/officeDocument/2006/relationships/image" Target="../media/image41.png"/><Relationship Id="rId26" Type="http://schemas.openxmlformats.org/officeDocument/2006/relationships/image" Target="../media/image45.png"/><Relationship Id="rId39" Type="http://schemas.openxmlformats.org/officeDocument/2006/relationships/customXml" Target="../ink/ink33.xml"/><Relationship Id="rId21" Type="http://schemas.openxmlformats.org/officeDocument/2006/relationships/customXml" Target="../ink/ink24.xml"/><Relationship Id="rId34" Type="http://schemas.openxmlformats.org/officeDocument/2006/relationships/image" Target="../media/image49.png"/><Relationship Id="rId42" Type="http://schemas.openxmlformats.org/officeDocument/2006/relationships/image" Target="../media/image53.png"/><Relationship Id="rId47" Type="http://schemas.openxmlformats.org/officeDocument/2006/relationships/customXml" Target="../ink/ink37.xml"/><Relationship Id="rId50" Type="http://schemas.openxmlformats.org/officeDocument/2006/relationships/image" Target="../media/image57.png"/><Relationship Id="rId55" Type="http://schemas.openxmlformats.org/officeDocument/2006/relationships/customXml" Target="../ink/ink41.xml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6" Type="http://schemas.openxmlformats.org/officeDocument/2006/relationships/image" Target="../media/image40.png"/><Relationship Id="rId29" Type="http://schemas.openxmlformats.org/officeDocument/2006/relationships/customXml" Target="../ink/ink28.xml"/><Relationship Id="rId11" Type="http://schemas.openxmlformats.org/officeDocument/2006/relationships/customXml" Target="../ink/ink19.xml"/><Relationship Id="rId24" Type="http://schemas.openxmlformats.org/officeDocument/2006/relationships/image" Target="../media/image44.png"/><Relationship Id="rId32" Type="http://schemas.openxmlformats.org/officeDocument/2006/relationships/image" Target="../media/image48.png"/><Relationship Id="rId37" Type="http://schemas.openxmlformats.org/officeDocument/2006/relationships/customXml" Target="../ink/ink32.xml"/><Relationship Id="rId40" Type="http://schemas.openxmlformats.org/officeDocument/2006/relationships/image" Target="../media/image52.png"/><Relationship Id="rId45" Type="http://schemas.openxmlformats.org/officeDocument/2006/relationships/customXml" Target="../ink/ink36.xml"/><Relationship Id="rId53" Type="http://schemas.openxmlformats.org/officeDocument/2006/relationships/customXml" Target="../ink/ink40.xml"/><Relationship Id="rId58" Type="http://schemas.openxmlformats.org/officeDocument/2006/relationships/image" Target="../media/image61.png"/><Relationship Id="rId5" Type="http://schemas.openxmlformats.org/officeDocument/2006/relationships/image" Target="../media/image33.png"/><Relationship Id="rId61" Type="http://schemas.openxmlformats.org/officeDocument/2006/relationships/customXml" Target="../ink/ink44.xml"/><Relationship Id="rId19" Type="http://schemas.openxmlformats.org/officeDocument/2006/relationships/customXml" Target="../ink/ink23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Relationship Id="rId27" Type="http://schemas.openxmlformats.org/officeDocument/2006/relationships/customXml" Target="../ink/ink27.xml"/><Relationship Id="rId30" Type="http://schemas.openxmlformats.org/officeDocument/2006/relationships/image" Target="../media/image47.png"/><Relationship Id="rId35" Type="http://schemas.openxmlformats.org/officeDocument/2006/relationships/customXml" Target="../ink/ink31.xml"/><Relationship Id="rId43" Type="http://schemas.openxmlformats.org/officeDocument/2006/relationships/customXml" Target="../ink/ink35.xml"/><Relationship Id="rId48" Type="http://schemas.openxmlformats.org/officeDocument/2006/relationships/image" Target="../media/image56.png"/><Relationship Id="rId56" Type="http://schemas.openxmlformats.org/officeDocument/2006/relationships/image" Target="../media/image60.png"/><Relationship Id="rId8" Type="http://schemas.openxmlformats.org/officeDocument/2006/relationships/image" Target="../media/image36.png"/><Relationship Id="rId51" Type="http://schemas.openxmlformats.org/officeDocument/2006/relationships/customXml" Target="../ink/ink39.xml"/><Relationship Id="rId3" Type="http://schemas.openxmlformats.org/officeDocument/2006/relationships/image" Target="../media/image31.png"/><Relationship Id="rId12" Type="http://schemas.openxmlformats.org/officeDocument/2006/relationships/image" Target="../media/image38.png"/><Relationship Id="rId17" Type="http://schemas.openxmlformats.org/officeDocument/2006/relationships/customXml" Target="../ink/ink22.xml"/><Relationship Id="rId25" Type="http://schemas.openxmlformats.org/officeDocument/2006/relationships/customXml" Target="../ink/ink26.xml"/><Relationship Id="rId33" Type="http://schemas.openxmlformats.org/officeDocument/2006/relationships/customXml" Target="../ink/ink30.xml"/><Relationship Id="rId38" Type="http://schemas.openxmlformats.org/officeDocument/2006/relationships/image" Target="../media/image51.png"/><Relationship Id="rId46" Type="http://schemas.openxmlformats.org/officeDocument/2006/relationships/image" Target="../media/image55.png"/><Relationship Id="rId59" Type="http://schemas.openxmlformats.org/officeDocument/2006/relationships/customXml" Target="../ink/ink43.xml"/><Relationship Id="rId20" Type="http://schemas.openxmlformats.org/officeDocument/2006/relationships/image" Target="../media/image42.png"/><Relationship Id="rId41" Type="http://schemas.openxmlformats.org/officeDocument/2006/relationships/customXml" Target="../ink/ink34.xml"/><Relationship Id="rId54" Type="http://schemas.openxmlformats.org/officeDocument/2006/relationships/image" Target="../media/image59.png"/><Relationship Id="rId6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5" Type="http://schemas.openxmlformats.org/officeDocument/2006/relationships/customXml" Target="../ink/ink21.xml"/><Relationship Id="rId23" Type="http://schemas.openxmlformats.org/officeDocument/2006/relationships/customXml" Target="../ink/ink25.xml"/><Relationship Id="rId28" Type="http://schemas.openxmlformats.org/officeDocument/2006/relationships/image" Target="../media/image46.png"/><Relationship Id="rId36" Type="http://schemas.openxmlformats.org/officeDocument/2006/relationships/image" Target="../media/image50.png"/><Relationship Id="rId49" Type="http://schemas.openxmlformats.org/officeDocument/2006/relationships/customXml" Target="../ink/ink38.xml"/><Relationship Id="rId57" Type="http://schemas.openxmlformats.org/officeDocument/2006/relationships/customXml" Target="../ink/ink42.xml"/><Relationship Id="rId10" Type="http://schemas.openxmlformats.org/officeDocument/2006/relationships/image" Target="../media/image37.png"/><Relationship Id="rId31" Type="http://schemas.openxmlformats.org/officeDocument/2006/relationships/customXml" Target="../ink/ink29.xml"/><Relationship Id="rId44" Type="http://schemas.openxmlformats.org/officeDocument/2006/relationships/image" Target="../media/image54.png"/><Relationship Id="rId52" Type="http://schemas.openxmlformats.org/officeDocument/2006/relationships/image" Target="../media/image58.png"/><Relationship Id="rId60" Type="http://schemas.openxmlformats.org/officeDocument/2006/relationships/image" Target="../media/image62.png"/><Relationship Id="rId4" Type="http://schemas.openxmlformats.org/officeDocument/2006/relationships/image" Target="../media/image32.png"/><Relationship Id="rId9" Type="http://schemas.openxmlformats.org/officeDocument/2006/relationships/customXml" Target="../ink/ink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887AD0-8F43-4497-A78E-D284D2EA77D7}"/>
              </a:ext>
            </a:extLst>
          </p:cNvPr>
          <p:cNvSpPr txBox="1"/>
          <p:nvPr/>
        </p:nvSpPr>
        <p:spPr>
          <a:xfrm>
            <a:off x="0" y="626073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09.07.2026 ICALP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E7C56-863B-DC16-E5EF-6453DEE73B51}"/>
              </a:ext>
            </a:extLst>
          </p:cNvPr>
          <p:cNvSpPr txBox="1"/>
          <p:nvPr/>
        </p:nvSpPr>
        <p:spPr>
          <a:xfrm>
            <a:off x="8649996" y="3354520"/>
            <a:ext cx="30082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200" b="0" i="1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Jakub Tarnawski</a:t>
            </a:r>
            <a:br>
              <a:rPr kumimoji="0" lang="pl-PL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MSR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62C69E8-AA5B-E777-882B-E85CB7C0D30A}"/>
              </a:ext>
            </a:extLst>
          </p:cNvPr>
          <p:cNvGrpSpPr/>
          <p:nvPr/>
        </p:nvGrpSpPr>
        <p:grpSpPr>
          <a:xfrm>
            <a:off x="3404533" y="3354519"/>
            <a:ext cx="3216166" cy="2640511"/>
            <a:chOff x="1119151" y="3341152"/>
            <a:chExt cx="3216166" cy="264051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E4CCF4A-A8E0-9889-C55A-A2E83CCC6434}"/>
                </a:ext>
              </a:extLst>
            </p:cNvPr>
            <p:cNvSpPr txBox="1"/>
            <p:nvPr/>
          </p:nvSpPr>
          <p:spPr>
            <a:xfrm>
              <a:off x="1119151" y="3341152"/>
              <a:ext cx="32161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Sepideh Mahabadi</a:t>
              </a:r>
              <a:b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MSR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Picture 7" descr="A person wearing a blue head scarf  AI-generated content may be incorrect.">
              <a:extLst>
                <a:ext uri="{FF2B5EF4-FFF2-40B4-BE49-F238E27FC236}">
                  <a16:creationId xmlns:a16="http://schemas.microsoft.com/office/drawing/2014/main" id="{FA38DA5D-A041-154F-6AE2-2EA5E271BD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0716" y="4308628"/>
              <a:ext cx="1673035" cy="1673035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754FB6C-B03F-A944-7BB7-D65FEB6D3EF7}"/>
              </a:ext>
            </a:extLst>
          </p:cNvPr>
          <p:cNvGrpSpPr/>
          <p:nvPr/>
        </p:nvGrpSpPr>
        <p:grpSpPr>
          <a:xfrm>
            <a:off x="533794" y="3324806"/>
            <a:ext cx="3671690" cy="2640512"/>
            <a:chOff x="3171892" y="3341151"/>
            <a:chExt cx="3671690" cy="264051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40C081E-7628-338A-85E9-96AA763C435D}"/>
                </a:ext>
              </a:extLst>
            </p:cNvPr>
            <p:cNvSpPr txBox="1"/>
            <p:nvPr/>
          </p:nvSpPr>
          <p:spPr>
            <a:xfrm>
              <a:off x="3171892" y="3341151"/>
              <a:ext cx="367169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Yaowei Long</a:t>
              </a:r>
              <a:b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U Michigan,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MSR intern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FC2193E-6F49-98D5-A699-E3B52703A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8" b="1038"/>
            <a:stretch/>
          </p:blipFill>
          <p:spPr>
            <a:xfrm>
              <a:off x="4168759" y="4308628"/>
              <a:ext cx="1677957" cy="1673035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8F95D5B-2A7D-7E1D-CA37-BF1961D3796F}"/>
              </a:ext>
            </a:extLst>
          </p:cNvPr>
          <p:cNvGrpSpPr/>
          <p:nvPr/>
        </p:nvGrpSpPr>
        <p:grpSpPr>
          <a:xfrm>
            <a:off x="6149025" y="3354519"/>
            <a:ext cx="3008210" cy="2640510"/>
            <a:chOff x="5784135" y="3341152"/>
            <a:chExt cx="3008210" cy="2640510"/>
          </a:xfrm>
        </p:grpSpPr>
        <p:sp>
          <p:nvSpPr>
            <p:cNvPr id="11" name="TextBox 10"/>
            <p:cNvSpPr txBox="1"/>
            <p:nvPr/>
          </p:nvSpPr>
          <p:spPr>
            <a:xfrm>
              <a:off x="5784135" y="3341152"/>
              <a:ext cx="300821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Sherry Sarkar</a:t>
              </a:r>
              <a:b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CMU, </a:t>
              </a:r>
              <a:r>
                <a:rPr kumimoji="0" lang="pl-PL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5B9BD5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MSR intern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74" t="4844" r="17605" b="28346"/>
            <a:stretch>
              <a:fillRect/>
            </a:stretch>
          </p:blipFill>
          <p:spPr>
            <a:xfrm>
              <a:off x="6451724" y="4308627"/>
              <a:ext cx="1683291" cy="1673035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32A0ACA-310B-E079-4E53-ED91276FB2EF}"/>
              </a:ext>
            </a:extLst>
          </p:cNvPr>
          <p:cNvSpPr/>
          <p:nvPr/>
        </p:nvSpPr>
        <p:spPr>
          <a:xfrm>
            <a:off x="1119151" y="1179646"/>
            <a:ext cx="9953698" cy="1849740"/>
          </a:xfrm>
          <a:prstGeom prst="roundRect">
            <a:avLst/>
          </a:prstGeom>
          <a:solidFill>
            <a:srgbClr val="4472C4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Online Steiner Forest with Recourse</a:t>
            </a:r>
            <a:endParaRPr kumimoji="0" lang="en-US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51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632EE-A532-6458-A900-3F97694C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43983"/>
            <a:ext cx="12011130" cy="1325563"/>
          </a:xfrm>
        </p:spPr>
        <p:txBody>
          <a:bodyPr/>
          <a:lstStyle/>
          <a:p>
            <a:r>
              <a:rPr lang="pl-PL" dirty="0"/>
              <a:t>Timed gluttonous algorithm for Steiner forest [GK15]</a:t>
            </a:r>
            <a:endParaRPr lang="LID4096" dirty="0"/>
          </a:p>
        </p:txBody>
      </p:sp>
      <p:sp>
        <p:nvSpPr>
          <p:cNvPr id="4" name="Oval 13">
            <a:extLst>
              <a:ext uri="{FF2B5EF4-FFF2-40B4-BE49-F238E27FC236}">
                <a16:creationId xmlns:a16="http://schemas.microsoft.com/office/drawing/2014/main" id="{089603BE-25E8-2B67-4D6F-03A7B93B0B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1076" y="2484574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235B59-A695-FE25-741B-8C85A3FDAC2C}"/>
                  </a:ext>
                </a:extLst>
              </p:cNvPr>
              <p:cNvSpPr txBox="1"/>
              <p:nvPr/>
            </p:nvSpPr>
            <p:spPr>
              <a:xfrm>
                <a:off x="1384896" y="2500163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C235B59-A695-FE25-741B-8C85A3FDAC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896" y="2500163"/>
                <a:ext cx="447675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F29F6865-3A51-CFEF-A29C-075EE2B29572}"/>
              </a:ext>
            </a:extLst>
          </p:cNvPr>
          <p:cNvSpPr/>
          <p:nvPr/>
        </p:nvSpPr>
        <p:spPr>
          <a:xfrm>
            <a:off x="1296346" y="2322603"/>
            <a:ext cx="624774" cy="5595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2A835AE-8593-94B9-2189-2D05989EEC09}"/>
                  </a:ext>
                </a:extLst>
              </p:cNvPr>
              <p:cNvSpPr txBox="1"/>
              <p:nvPr/>
            </p:nvSpPr>
            <p:spPr>
              <a:xfrm>
                <a:off x="5350359" y="1359902"/>
                <a:ext cx="5841442" cy="310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For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sz="2400" b="0" i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pl-PL" sz="24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a cluster is </a:t>
                </a:r>
                <a:r>
                  <a:rPr lang="pl-PL" sz="2400" b="1" dirty="0">
                    <a:solidFill>
                      <a:schemeClr val="accent4"/>
                    </a:solidFill>
                  </a:rPr>
                  <a:t>active</a:t>
                </a:r>
                <a:r>
                  <a:rPr lang="pl-PL" sz="2400" dirty="0"/>
                  <a:t> if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400" dirty="0"/>
                  <a:t> with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𝑜𝑟𝑖𝑔𝑖𝑛𝑎𝑙</m:t>
                        </m:r>
                      </m:sub>
                    </m:sSub>
                    <m:d>
                      <m:d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pl-PL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put </a:t>
                </a:r>
                <a:r>
                  <a:rPr lang="pl-PL" sz="2400" b="1" dirty="0">
                    <a:solidFill>
                      <a:schemeClr val="accent3"/>
                    </a:solidFill>
                  </a:rPr>
                  <a:t>virtual edge </a:t>
                </a:r>
                <a:r>
                  <a:rPr lang="pl-PL" sz="2400" dirty="0"/>
                  <a:t>between two </a:t>
                </a:r>
                <a:r>
                  <a:rPr lang="pl-PL" sz="2400" dirty="0">
                    <a:solidFill>
                      <a:schemeClr val="accent4"/>
                    </a:solidFill>
                  </a:rPr>
                  <a:t>active</a:t>
                </a:r>
                <a:r>
                  <a:rPr lang="pl-PL" sz="2400" dirty="0"/>
                  <a:t> clusters if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𝑐𝑜𝑛𝑡𝑟𝑎𝑐𝑡𝑒𝑑</m:t>
                        </m:r>
                      </m:sub>
                    </m:sSub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pl-PL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take virtual spanning forest,</a:t>
                </a:r>
                <a:br>
                  <a:rPr lang="pl-PL" sz="2400" dirty="0"/>
                </a:br>
                <a:r>
                  <a:rPr lang="pl-PL" sz="2400" dirty="0"/>
                  <a:t>contract components,</a:t>
                </a:r>
                <a:br>
                  <a:rPr lang="pl-PL" sz="2400" dirty="0"/>
                </a:br>
                <a:r>
                  <a:rPr lang="pl-PL" sz="2400" dirty="0"/>
                  <a:t>buy </a:t>
                </a:r>
                <a:r>
                  <a:rPr lang="pl-PL" sz="2400" b="1" dirty="0">
                    <a:solidFill>
                      <a:schemeClr val="accent2"/>
                    </a:solidFill>
                  </a:rPr>
                  <a:t>physical edges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82A835AE-8593-94B9-2189-2D05989EEC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359" y="1359902"/>
                <a:ext cx="5841442" cy="3109441"/>
              </a:xfrm>
              <a:prstGeom prst="rect">
                <a:avLst/>
              </a:prstGeom>
              <a:blipFill>
                <a:blip r:embed="rId3"/>
                <a:stretch>
                  <a:fillRect l="-1670" t="-1569" b="-352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Oval 13">
            <a:extLst>
              <a:ext uri="{FF2B5EF4-FFF2-40B4-BE49-F238E27FC236}">
                <a16:creationId xmlns:a16="http://schemas.microsoft.com/office/drawing/2014/main" id="{C47A0F1D-E548-A3AE-A654-73BD56D0E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7301" y="3031466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F3DC457-FF28-4BB8-0EDE-49DA0480735E}"/>
                  </a:ext>
                </a:extLst>
              </p:cNvPr>
              <p:cNvSpPr txBox="1"/>
              <p:nvPr/>
            </p:nvSpPr>
            <p:spPr>
              <a:xfrm>
                <a:off x="1921121" y="3047055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8F3DC457-FF28-4BB8-0EDE-49DA048073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121" y="3047055"/>
                <a:ext cx="4476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Oval 65">
            <a:extLst>
              <a:ext uri="{FF2B5EF4-FFF2-40B4-BE49-F238E27FC236}">
                <a16:creationId xmlns:a16="http://schemas.microsoft.com/office/drawing/2014/main" id="{5517CE52-891C-E36F-B6F7-798338ADCFC1}"/>
              </a:ext>
            </a:extLst>
          </p:cNvPr>
          <p:cNvSpPr/>
          <p:nvPr/>
        </p:nvSpPr>
        <p:spPr>
          <a:xfrm>
            <a:off x="1832571" y="2869495"/>
            <a:ext cx="624774" cy="5595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68" name="Oval 13">
            <a:extLst>
              <a:ext uri="{FF2B5EF4-FFF2-40B4-BE49-F238E27FC236}">
                <a16:creationId xmlns:a16="http://schemas.microsoft.com/office/drawing/2014/main" id="{D1CCF778-14ED-0337-DAF9-6202AFE921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8795" y="3722196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93A3713-C315-FEF2-574F-A88A102E5EAE}"/>
                  </a:ext>
                </a:extLst>
              </p:cNvPr>
              <p:cNvSpPr txBox="1"/>
              <p:nvPr/>
            </p:nvSpPr>
            <p:spPr>
              <a:xfrm>
                <a:off x="2642615" y="3737785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93A3713-C315-FEF2-574F-A88A102E5E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2615" y="3737785"/>
                <a:ext cx="4476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Oval 71">
            <a:extLst>
              <a:ext uri="{FF2B5EF4-FFF2-40B4-BE49-F238E27FC236}">
                <a16:creationId xmlns:a16="http://schemas.microsoft.com/office/drawing/2014/main" id="{AE9ECFD8-EAD4-54F9-9D08-FFF4850A546F}"/>
              </a:ext>
            </a:extLst>
          </p:cNvPr>
          <p:cNvSpPr/>
          <p:nvPr/>
        </p:nvSpPr>
        <p:spPr>
          <a:xfrm>
            <a:off x="2554065" y="3560225"/>
            <a:ext cx="624774" cy="5595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74" name="Oval 13">
            <a:extLst>
              <a:ext uri="{FF2B5EF4-FFF2-40B4-BE49-F238E27FC236}">
                <a16:creationId xmlns:a16="http://schemas.microsoft.com/office/drawing/2014/main" id="{11FCE46A-0A83-75DF-FACB-14C49404D4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5020" y="4269088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F59E57F-5D13-23C9-D05F-F57AE78C5726}"/>
                  </a:ext>
                </a:extLst>
              </p:cNvPr>
              <p:cNvSpPr txBox="1"/>
              <p:nvPr/>
            </p:nvSpPr>
            <p:spPr>
              <a:xfrm>
                <a:off x="3178840" y="4284677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F59E57F-5D13-23C9-D05F-F57AE78C5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8840" y="4284677"/>
                <a:ext cx="4476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Oval 77">
            <a:extLst>
              <a:ext uri="{FF2B5EF4-FFF2-40B4-BE49-F238E27FC236}">
                <a16:creationId xmlns:a16="http://schemas.microsoft.com/office/drawing/2014/main" id="{50A54A01-9233-B559-DE11-85C496F4CDBF}"/>
              </a:ext>
            </a:extLst>
          </p:cNvPr>
          <p:cNvSpPr/>
          <p:nvPr/>
        </p:nvSpPr>
        <p:spPr>
          <a:xfrm>
            <a:off x="3090290" y="4107117"/>
            <a:ext cx="624774" cy="5595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0" name="Oval 13">
            <a:extLst>
              <a:ext uri="{FF2B5EF4-FFF2-40B4-BE49-F238E27FC236}">
                <a16:creationId xmlns:a16="http://schemas.microsoft.com/office/drawing/2014/main" id="{731BCDE2-9E6C-42E7-9767-6D9A280E8B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7979" y="4864445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DE696EA-009E-FEE4-AC7E-66AC176C1FD2}"/>
                  </a:ext>
                </a:extLst>
              </p:cNvPr>
              <p:cNvSpPr txBox="1"/>
              <p:nvPr/>
            </p:nvSpPr>
            <p:spPr>
              <a:xfrm>
                <a:off x="2021799" y="4880034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DE696EA-009E-FEE4-AC7E-66AC176C1F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1799" y="4880034"/>
                <a:ext cx="4476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Oval 83">
            <a:extLst>
              <a:ext uri="{FF2B5EF4-FFF2-40B4-BE49-F238E27FC236}">
                <a16:creationId xmlns:a16="http://schemas.microsoft.com/office/drawing/2014/main" id="{1B8C561A-DA2F-0D1D-603D-009EE3111001}"/>
              </a:ext>
            </a:extLst>
          </p:cNvPr>
          <p:cNvSpPr/>
          <p:nvPr/>
        </p:nvSpPr>
        <p:spPr>
          <a:xfrm>
            <a:off x="1933249" y="4702474"/>
            <a:ext cx="624774" cy="5595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86" name="Oval 13">
            <a:extLst>
              <a:ext uri="{FF2B5EF4-FFF2-40B4-BE49-F238E27FC236}">
                <a16:creationId xmlns:a16="http://schemas.microsoft.com/office/drawing/2014/main" id="{ED78E390-1AEE-3C31-42BD-368E8AC5B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204" y="5411337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BCCDD3F-63B1-DDDA-EC97-2067B16E41D4}"/>
                  </a:ext>
                </a:extLst>
              </p:cNvPr>
              <p:cNvSpPr txBox="1"/>
              <p:nvPr/>
            </p:nvSpPr>
            <p:spPr>
              <a:xfrm>
                <a:off x="2558024" y="5426926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BCCDD3F-63B1-DDDA-EC97-2067B16E4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8024" y="5426926"/>
                <a:ext cx="4476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Oval 89">
            <a:extLst>
              <a:ext uri="{FF2B5EF4-FFF2-40B4-BE49-F238E27FC236}">
                <a16:creationId xmlns:a16="http://schemas.microsoft.com/office/drawing/2014/main" id="{AA393E2C-0F43-A750-A4AA-CEDCB4016C17}"/>
              </a:ext>
            </a:extLst>
          </p:cNvPr>
          <p:cNvSpPr/>
          <p:nvPr/>
        </p:nvSpPr>
        <p:spPr>
          <a:xfrm>
            <a:off x="2469474" y="5249366"/>
            <a:ext cx="624774" cy="5595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4" name="Oval 13">
            <a:extLst>
              <a:ext uri="{FF2B5EF4-FFF2-40B4-BE49-F238E27FC236}">
                <a16:creationId xmlns:a16="http://schemas.microsoft.com/office/drawing/2014/main" id="{E8F6B1EB-8225-DE38-E547-EFABB03DA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3525" y="1782864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52B4696-C4FE-B9E1-B7F0-F1ED9A59A1FF}"/>
                  </a:ext>
                </a:extLst>
              </p:cNvPr>
              <p:cNvSpPr txBox="1"/>
              <p:nvPr/>
            </p:nvSpPr>
            <p:spPr>
              <a:xfrm>
                <a:off x="2457345" y="1798453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52B4696-C4FE-B9E1-B7F0-F1ED9A59A1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7345" y="1798453"/>
                <a:ext cx="447675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8" name="Oval 107">
            <a:extLst>
              <a:ext uri="{FF2B5EF4-FFF2-40B4-BE49-F238E27FC236}">
                <a16:creationId xmlns:a16="http://schemas.microsoft.com/office/drawing/2014/main" id="{28E7CD2A-2DDF-6B2F-81F5-B6E3D0854B8C}"/>
              </a:ext>
            </a:extLst>
          </p:cNvPr>
          <p:cNvSpPr/>
          <p:nvPr/>
        </p:nvSpPr>
        <p:spPr>
          <a:xfrm>
            <a:off x="2368795" y="1620893"/>
            <a:ext cx="624774" cy="5595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10" name="Oval 13">
            <a:extLst>
              <a:ext uri="{FF2B5EF4-FFF2-40B4-BE49-F238E27FC236}">
                <a16:creationId xmlns:a16="http://schemas.microsoft.com/office/drawing/2014/main" id="{EE42860B-A070-739D-0D2E-51F4BD822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3569" y="6088401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DCDDAA0-C628-79CC-E98C-8245ECE68E42}"/>
                  </a:ext>
                </a:extLst>
              </p:cNvPr>
              <p:cNvSpPr txBox="1"/>
              <p:nvPr/>
            </p:nvSpPr>
            <p:spPr>
              <a:xfrm>
                <a:off x="3267389" y="6103990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DDCDDAA0-C628-79CC-E98C-8245ECE68E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389" y="6103990"/>
                <a:ext cx="447675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Oval 113">
            <a:extLst>
              <a:ext uri="{FF2B5EF4-FFF2-40B4-BE49-F238E27FC236}">
                <a16:creationId xmlns:a16="http://schemas.microsoft.com/office/drawing/2014/main" id="{3EC3427E-CFD4-144F-EDD6-8EC42DCF4275}"/>
              </a:ext>
            </a:extLst>
          </p:cNvPr>
          <p:cNvSpPr/>
          <p:nvPr/>
        </p:nvSpPr>
        <p:spPr>
          <a:xfrm>
            <a:off x="3178839" y="5926430"/>
            <a:ext cx="624774" cy="559505"/>
          </a:xfrm>
          <a:prstGeom prst="ellipse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67B4ACD7-EBF8-8241-3E6E-091F66D9EFA6}"/>
              </a:ext>
            </a:extLst>
          </p:cNvPr>
          <p:cNvCxnSpPr>
            <a:cxnSpLocks/>
            <a:stCxn id="5" idx="0"/>
            <a:endCxn id="64" idx="0"/>
          </p:cNvCxnSpPr>
          <p:nvPr/>
        </p:nvCxnSpPr>
        <p:spPr>
          <a:xfrm>
            <a:off x="1608734" y="2500163"/>
            <a:ext cx="536225" cy="54689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71090EA-51AB-2434-C311-E870BB42EB9D}"/>
              </a:ext>
            </a:extLst>
          </p:cNvPr>
          <p:cNvCxnSpPr>
            <a:cxnSpLocks/>
          </p:cNvCxnSpPr>
          <p:nvPr/>
        </p:nvCxnSpPr>
        <p:spPr>
          <a:xfrm>
            <a:off x="2905020" y="3810976"/>
            <a:ext cx="536225" cy="54689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853C72DA-89D3-A443-3010-3EC170BC85A0}"/>
              </a:ext>
            </a:extLst>
          </p:cNvPr>
          <p:cNvCxnSpPr>
            <a:cxnSpLocks/>
          </p:cNvCxnSpPr>
          <p:nvPr/>
        </p:nvCxnSpPr>
        <p:spPr>
          <a:xfrm>
            <a:off x="2272172" y="4949980"/>
            <a:ext cx="536225" cy="546892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6" name="Ink 125">
                <a:extLst>
                  <a:ext uri="{FF2B5EF4-FFF2-40B4-BE49-F238E27FC236}">
                    <a16:creationId xmlns:a16="http://schemas.microsoft.com/office/drawing/2014/main" id="{C30D3315-6E11-D348-6EBD-CE5E53C2DB55}"/>
                  </a:ext>
                </a:extLst>
              </p14:cNvPr>
              <p14:cNvContentPartPr/>
              <p14:nvPr/>
            </p14:nvContentPartPr>
            <p14:xfrm>
              <a:off x="1922304" y="2601528"/>
              <a:ext cx="222480" cy="260280"/>
            </p14:xfrm>
          </p:contentPart>
        </mc:Choice>
        <mc:Fallback xmlns="">
          <p:pic>
            <p:nvPicPr>
              <p:cNvPr id="126" name="Ink 125">
                <a:extLst>
                  <a:ext uri="{FF2B5EF4-FFF2-40B4-BE49-F238E27FC236}">
                    <a16:creationId xmlns:a16="http://schemas.microsoft.com/office/drawing/2014/main" id="{C30D3315-6E11-D348-6EBD-CE5E53C2DB5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904304" y="2583888"/>
                <a:ext cx="25812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0050B3B5-E1DA-7E80-F189-3D5251927296}"/>
                  </a:ext>
                </a:extLst>
              </p14:cNvPr>
              <p14:cNvContentPartPr/>
              <p14:nvPr/>
            </p14:nvContentPartPr>
            <p14:xfrm>
              <a:off x="3185544" y="3828768"/>
              <a:ext cx="331200" cy="28800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0050B3B5-E1DA-7E80-F189-3D525192729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67544" y="3811128"/>
                <a:ext cx="3668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8" name="Ink 127">
                <a:extLst>
                  <a:ext uri="{FF2B5EF4-FFF2-40B4-BE49-F238E27FC236}">
                    <a16:creationId xmlns:a16="http://schemas.microsoft.com/office/drawing/2014/main" id="{09252041-644C-40DF-084F-9BF657C8EC73}"/>
                  </a:ext>
                </a:extLst>
              </p14:cNvPr>
              <p14:cNvContentPartPr/>
              <p14:nvPr/>
            </p14:nvContentPartPr>
            <p14:xfrm>
              <a:off x="2556311" y="4955185"/>
              <a:ext cx="264240" cy="321840"/>
            </p14:xfrm>
          </p:contentPart>
        </mc:Choice>
        <mc:Fallback xmlns="">
          <p:pic>
            <p:nvPicPr>
              <p:cNvPr id="128" name="Ink 127">
                <a:extLst>
                  <a:ext uri="{FF2B5EF4-FFF2-40B4-BE49-F238E27FC236}">
                    <a16:creationId xmlns:a16="http://schemas.microsoft.com/office/drawing/2014/main" id="{09252041-644C-40DF-084F-9BF657C8EC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38311" y="4937545"/>
                <a:ext cx="299880" cy="357480"/>
              </a:xfrm>
              <a:prstGeom prst="rect">
                <a:avLst/>
              </a:prstGeom>
            </p:spPr>
          </p:pic>
        </mc:Fallback>
      </mc:AlternateContent>
      <p:sp>
        <p:nvSpPr>
          <p:cNvPr id="129" name="Oval 128">
            <a:extLst>
              <a:ext uri="{FF2B5EF4-FFF2-40B4-BE49-F238E27FC236}">
                <a16:creationId xmlns:a16="http://schemas.microsoft.com/office/drawing/2014/main" id="{CEE264A9-CB04-A388-4BE0-3B2F79E5AF06}"/>
              </a:ext>
            </a:extLst>
          </p:cNvPr>
          <p:cNvSpPr/>
          <p:nvPr/>
        </p:nvSpPr>
        <p:spPr>
          <a:xfrm rot="2555271">
            <a:off x="1134360" y="2545732"/>
            <a:ext cx="1464931" cy="669861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9B1F83F7-E191-2C90-E9A3-B5F9D0AD2879}"/>
              </a:ext>
            </a:extLst>
          </p:cNvPr>
          <p:cNvSpPr/>
          <p:nvPr/>
        </p:nvSpPr>
        <p:spPr>
          <a:xfrm rot="2555271">
            <a:off x="2443605" y="3805541"/>
            <a:ext cx="1464931" cy="669861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761EE81-A02A-32F0-D111-2D54CF555305}"/>
              </a:ext>
            </a:extLst>
          </p:cNvPr>
          <p:cNvSpPr/>
          <p:nvPr/>
        </p:nvSpPr>
        <p:spPr>
          <a:xfrm rot="2555271">
            <a:off x="1807818" y="4934752"/>
            <a:ext cx="1464931" cy="669861"/>
          </a:xfrm>
          <a:prstGeom prst="ellipse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C88AE9D0-8817-B3E0-2235-5C4307F14BA5}"/>
              </a:ext>
            </a:extLst>
          </p:cNvPr>
          <p:cNvCxnSpPr>
            <a:cxnSpLocks/>
            <a:endCxn id="4" idx="7"/>
          </p:cNvCxnSpPr>
          <p:nvPr/>
        </p:nvCxnSpPr>
        <p:spPr>
          <a:xfrm flipH="1">
            <a:off x="1642434" y="1848795"/>
            <a:ext cx="990317" cy="649738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E53420F2-9729-D64A-EDBE-943DA1B5BBC5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2213292" y="3104131"/>
            <a:ext cx="653161" cy="63365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32CD7695-55CB-69A4-3F67-5CCCA6A19578}"/>
              </a:ext>
            </a:extLst>
          </p:cNvPr>
          <p:cNvCxnSpPr>
            <a:cxnSpLocks/>
            <a:endCxn id="82" idx="0"/>
          </p:cNvCxnSpPr>
          <p:nvPr/>
        </p:nvCxnSpPr>
        <p:spPr>
          <a:xfrm flipH="1">
            <a:off x="2245637" y="4390644"/>
            <a:ext cx="1109383" cy="489390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B81401C-8A6B-2C93-1B34-E6FF9C4457A3}"/>
              </a:ext>
            </a:extLst>
          </p:cNvPr>
          <p:cNvCxnSpPr>
            <a:cxnSpLocks/>
            <a:stCxn id="88" idx="0"/>
            <a:endCxn id="112" idx="0"/>
          </p:cNvCxnSpPr>
          <p:nvPr/>
        </p:nvCxnSpPr>
        <p:spPr>
          <a:xfrm>
            <a:off x="2781862" y="5426926"/>
            <a:ext cx="709365" cy="677064"/>
          </a:xfrm>
          <a:prstGeom prst="line">
            <a:avLst/>
          </a:prstGeom>
          <a:ln w="63500">
            <a:solidFill>
              <a:schemeClr val="accent2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C1B5705-8375-78F8-1130-A0D3102D646B}"/>
                  </a:ext>
                </a:extLst>
              </p14:cNvPr>
              <p14:cNvContentPartPr/>
              <p14:nvPr/>
            </p14:nvContentPartPr>
            <p14:xfrm>
              <a:off x="2986824" y="1972608"/>
              <a:ext cx="1295280" cy="406980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C1B5705-8375-78F8-1130-A0D3102D646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69184" y="1954608"/>
                <a:ext cx="1330920" cy="410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E8736DD4-B670-4E72-06DB-F370ADF3A708}"/>
                  </a:ext>
                </a:extLst>
              </p14:cNvPr>
              <p14:cNvContentPartPr/>
              <p14:nvPr/>
            </p14:nvContentPartPr>
            <p14:xfrm>
              <a:off x="2381304" y="1592808"/>
              <a:ext cx="2171520" cy="49024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E8736DD4-B670-4E72-06DB-F370ADF3A7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63664" y="1575168"/>
                <a:ext cx="2207160" cy="4938120"/>
              </a:xfrm>
              <a:prstGeom prst="rect">
                <a:avLst/>
              </a:prstGeom>
            </p:spPr>
          </p:pic>
        </mc:Fallback>
      </mc:AlternateContent>
      <p:sp>
        <p:nvSpPr>
          <p:cNvPr id="150" name="Rectangle: Rounded Corners 149">
            <a:extLst>
              <a:ext uri="{FF2B5EF4-FFF2-40B4-BE49-F238E27FC236}">
                <a16:creationId xmlns:a16="http://schemas.microsoft.com/office/drawing/2014/main" id="{47430B87-1749-59FA-9F6A-1B9140FE1C54}"/>
              </a:ext>
            </a:extLst>
          </p:cNvPr>
          <p:cNvSpPr/>
          <p:nvPr/>
        </p:nvSpPr>
        <p:spPr>
          <a:xfrm>
            <a:off x="5350359" y="5646363"/>
            <a:ext cx="6587081" cy="8840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b="1" dirty="0">
                <a:solidFill>
                  <a:schemeClr val="bg1"/>
                </a:solidFill>
              </a:rPr>
              <a:t>Issue</a:t>
            </a:r>
            <a:r>
              <a:rPr lang="pl-PL" sz="2200" dirty="0">
                <a:solidFill>
                  <a:schemeClr val="bg1"/>
                </a:solidFill>
              </a:rPr>
              <a:t>: many physical edges added,</a:t>
            </a:r>
            <a:br>
              <a:rPr lang="pl-PL" sz="2200" dirty="0">
                <a:solidFill>
                  <a:schemeClr val="bg1"/>
                </a:solidFill>
              </a:rPr>
            </a:br>
            <a:r>
              <a:rPr lang="pl-PL" sz="2200" dirty="0">
                <a:solidFill>
                  <a:schemeClr val="bg1"/>
                </a:solidFill>
              </a:rPr>
              <a:t>and would need to be removed to reverse this merge</a:t>
            </a:r>
            <a:endParaRPr lang="LID4096" sz="2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3D90243-A7D3-DBA6-7622-21803AA33ECF}"/>
                  </a:ext>
                </a:extLst>
              </p:cNvPr>
              <p:cNvSpPr txBox="1"/>
              <p:nvPr/>
            </p:nvSpPr>
            <p:spPr>
              <a:xfrm>
                <a:off x="9549385" y="3679705"/>
                <a:ext cx="2392242" cy="1200329"/>
              </a:xfrm>
              <a:prstGeom prst="rect">
                <a:avLst/>
              </a:prstGeom>
              <a:noFill/>
              <a:ln w="15875">
                <a:solidFill>
                  <a:srgbClr val="008C3A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pl-PL" dirty="0"/>
                  <a:t>for Steiner </a:t>
                </a:r>
                <a:r>
                  <a:rPr lang="pl-PL" b="1" dirty="0"/>
                  <a:t>tree</a:t>
                </a:r>
                <a:r>
                  <a:rPr lang="pl-PL" dirty="0"/>
                  <a:t>,</a:t>
                </a:r>
                <a:br>
                  <a:rPr lang="pl-PL" dirty="0"/>
                </a:br>
                <a:r>
                  <a:rPr lang="pl-PL" dirty="0"/>
                  <a:t>all clusters are </a:t>
                </a:r>
                <a:r>
                  <a:rPr lang="pl-PL" b="1" dirty="0">
                    <a:solidFill>
                      <a:schemeClr val="accent4"/>
                    </a:solidFill>
                  </a:rPr>
                  <a:t>active</a:t>
                </a:r>
                <a:r>
                  <a:rPr lang="pl-PL" dirty="0"/>
                  <a:t>, we can use original metric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no problem</a:t>
                </a:r>
                <a:endParaRPr lang="LID4096" dirty="0"/>
              </a:p>
            </p:txBody>
          </p:sp>
        </mc:Choice>
        <mc:Fallback xmlns=""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83D90243-A7D3-DBA6-7622-21803AA33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385" y="3679705"/>
                <a:ext cx="2392242" cy="1200329"/>
              </a:xfrm>
              <a:prstGeom prst="rect">
                <a:avLst/>
              </a:prstGeom>
              <a:blipFill>
                <a:blip r:embed="rId21"/>
                <a:stretch>
                  <a:fillRect l="-2025" t="-2000" r="-2532" b="-6500"/>
                </a:stretch>
              </a:blipFill>
              <a:ln w="15875">
                <a:solidFill>
                  <a:srgbClr val="008C3A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1D67EE84-9013-5A3B-3585-709C1ECC51DA}"/>
              </a:ext>
            </a:extLst>
          </p:cNvPr>
          <p:cNvGrpSpPr/>
          <p:nvPr/>
        </p:nvGrpSpPr>
        <p:grpSpPr>
          <a:xfrm>
            <a:off x="7627043" y="3039037"/>
            <a:ext cx="2745000" cy="575640"/>
            <a:chOff x="7627043" y="3039037"/>
            <a:chExt cx="2745000" cy="57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0CE061C-41F1-0B24-FD75-9D7B65EFB660}"/>
                    </a:ext>
                  </a:extLst>
                </p14:cNvPr>
                <p14:cNvContentPartPr/>
                <p14:nvPr/>
              </p14:nvContentPartPr>
              <p14:xfrm>
                <a:off x="7627043" y="3039037"/>
                <a:ext cx="1312200" cy="345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0CE061C-41F1-0B24-FD75-9D7B65EFB66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609403" y="3021037"/>
                  <a:ext cx="134784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8C90B9C-78DE-C371-EDE8-8FBC1A60B60A}"/>
                    </a:ext>
                  </a:extLst>
                </p14:cNvPr>
                <p14:cNvContentPartPr/>
                <p14:nvPr/>
              </p14:nvContentPartPr>
              <p14:xfrm>
                <a:off x="8929523" y="3210757"/>
                <a:ext cx="214560" cy="2131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8C90B9C-78DE-C371-EDE8-8FBC1A60B60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911523" y="3193117"/>
                  <a:ext cx="25020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11F5606A-B8D0-D5AC-051C-AE2CCBDC29E9}"/>
                    </a:ext>
                  </a:extLst>
                </p14:cNvPr>
                <p14:cNvContentPartPr/>
                <p14:nvPr/>
              </p14:nvContentPartPr>
              <p14:xfrm>
                <a:off x="8974163" y="3275557"/>
                <a:ext cx="1397880" cy="339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11F5606A-B8D0-D5AC-051C-AE2CCBDC29E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956523" y="3257917"/>
                  <a:ext cx="1433520" cy="37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740345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66" grpId="0" animBg="1"/>
      <p:bldP spid="72" grpId="0" animBg="1"/>
      <p:bldP spid="78" grpId="0" animBg="1"/>
      <p:bldP spid="84" grpId="0" animBg="1"/>
      <p:bldP spid="90" grpId="0" animBg="1"/>
      <p:bldP spid="108" grpId="0" animBg="1"/>
      <p:bldP spid="114" grpId="0" animBg="1"/>
      <p:bldP spid="129" grpId="0" animBg="1"/>
      <p:bldP spid="131" grpId="0" animBg="1"/>
      <p:bldP spid="133" grpId="0" animBg="1"/>
      <p:bldP spid="150" grpId="0" animBg="1"/>
      <p:bldP spid="1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CE3FC9-15EE-3BDA-45C6-07EE50C493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104901"/>
                <a:ext cx="10515600" cy="5646882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dirty="0"/>
                  <a:t>Whenever we add a path,</a:t>
                </a:r>
                <a:br>
                  <a:rPr lang="pl-PL" dirty="0"/>
                </a:br>
                <a:r>
                  <a:rPr lang="pl-PL" dirty="0"/>
                  <a:t>we pin </a:t>
                </a:r>
                <a:r>
                  <a:rPr lang="" dirty="0"/>
                  <a:t>📌</a:t>
                </a:r>
                <a:r>
                  <a:rPr lang="pl-PL" dirty="0"/>
                  <a:t> the cheapest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func>
                          <m:funcPr>
                            <m:ctrlPr>
                              <a:rPr lang="pl-PL" b="0" i="0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den>
                    </m:f>
                  </m:oMath>
                </a14:m>
                <a:r>
                  <a:rPr lang="pl-PL" dirty="0"/>
                  <a:t> fraction of its edges</a:t>
                </a:r>
                <a:br>
                  <a:rPr lang="pl-PL" dirty="0"/>
                </a:br>
                <a:endParaRPr lang="pl-PL" dirty="0"/>
              </a:p>
              <a:p>
                <a:r>
                  <a:rPr lang="pl-PL" dirty="0"/>
                  <a:t>They shall not be removed if undoing this merge later</a:t>
                </a:r>
              </a:p>
              <a:p>
                <a:endParaRPr lang="pl-PL" dirty="0"/>
              </a:p>
              <a:p>
                <a:r>
                  <a:rPr lang="pl-PL" b="1" dirty="0"/>
                  <a:t>Approximation:</a:t>
                </a:r>
                <a:r>
                  <a:rPr lang="pl-PL" dirty="0"/>
                  <a:t> we can bound</a:t>
                </a:r>
                <a:br>
                  <a:rPr lang="pl-PL" dirty="0"/>
                </a:br>
                <a:r>
                  <a:rPr lang="pl-PL" dirty="0"/>
                  <a:t>total cost of merges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b="0" i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)⋅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func>
                  </m:oMath>
                </a14:m>
                <a:br>
                  <a:rPr lang="pl-PL" dirty="0"/>
                </a:br>
                <a:r>
                  <a:rPr lang="pl-PL" dirty="0"/>
                  <a:t>(incl. those revoked later),</a:t>
                </a:r>
                <a:br>
                  <a:rPr lang="pl-PL" dirty="0"/>
                </a:br>
                <a:r>
                  <a:rPr lang="pl-PL" dirty="0"/>
                  <a:t>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sz="2400" b="0" i="0" smtClean="0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" sz="2400" i="0" dirty="0" smtClean="0"/>
                        </m:ctrlPr>
                      </m:dPr>
                      <m:e>
                        <m:r>
                          <m:rPr>
                            <m:nor/>
                          </m:rPr>
                          <a:rPr lang="" sz="2400" i="0" dirty="0" smtClean="0"/>
                          <m:t>📌</m:t>
                        </m:r>
                      </m:e>
                    </m: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br>
                  <a:rPr lang="pl-PL" sz="2400" dirty="0"/>
                </a:br>
                <a:endParaRPr lang="pl-PL" sz="2400" dirty="0"/>
              </a:p>
              <a:p>
                <a:r>
                  <a:rPr lang="pl-PL" b="1" dirty="0"/>
                  <a:t>Recourse: </a:t>
                </a:r>
                <a:r>
                  <a:rPr lang="pl-PL" dirty="0"/>
                  <a:t>pinned</a:t>
                </a:r>
                <a:r>
                  <a:rPr lang="" dirty="0"/>
                  <a:t>📌</a:t>
                </a:r>
                <a:r>
                  <a:rPr lang="pl-PL" dirty="0"/>
                  <a:t>edges are acyclic,</a:t>
                </a:r>
                <a:br>
                  <a:rPr lang="pl-PL" dirty="0"/>
                </a:br>
                <a:r>
                  <a:rPr lang="pl-PL" dirty="0"/>
                  <a:t>so    #</a:t>
                </a:r>
                <a:r>
                  <a:rPr lang="" sz="2400" dirty="0"/>
                  <a:t>📌</a:t>
                </a:r>
                <a14:m>
                  <m:oMath xmlns:m="http://schemas.openxmlformats.org/officeDocument/2006/math">
                    <m:r>
                      <a:rPr lang="pl-PL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pl-PL" dirty="0"/>
                  <a:t>,</a:t>
                </a:r>
                <a:br>
                  <a:rPr lang="pl-PL" dirty="0"/>
                </a:br>
                <a:r>
                  <a:rPr lang="pl-PL" dirty="0"/>
                  <a:t>so    total # inserted edges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pl-PL" b="0" i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LID4096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CE3FC9-15EE-3BDA-45C6-07EE50C493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104901"/>
                <a:ext cx="10515600" cy="5646882"/>
              </a:xfrm>
              <a:blipFill>
                <a:blip r:embed="rId2"/>
                <a:stretch>
                  <a:fillRect l="-1043" t="-2373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3">
            <a:extLst>
              <a:ext uri="{FF2B5EF4-FFF2-40B4-BE49-F238E27FC236}">
                <a16:creationId xmlns:a16="http://schemas.microsoft.com/office/drawing/2014/main" id="{05709AB8-0CCE-404E-6D51-9AFEFF9F8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4085" y="1218085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2F12969-FDE0-A677-4FD1-78B567B27CAB}"/>
              </a:ext>
            </a:extLst>
          </p:cNvPr>
          <p:cNvCxnSpPr>
            <a:cxnSpLocks/>
          </p:cNvCxnSpPr>
          <p:nvPr/>
        </p:nvCxnSpPr>
        <p:spPr>
          <a:xfrm>
            <a:off x="10261743" y="1323072"/>
            <a:ext cx="0" cy="85296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Oval 13">
            <a:extLst>
              <a:ext uri="{FF2B5EF4-FFF2-40B4-BE49-F238E27FC236}">
                <a16:creationId xmlns:a16="http://schemas.microsoft.com/office/drawing/2014/main" id="{D4B6E072-1484-F451-9513-EE87F7BC9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4085" y="2185702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F27585-6C1A-FD97-0DBA-47BBBB1B0F5E}"/>
              </a:ext>
            </a:extLst>
          </p:cNvPr>
          <p:cNvCxnSpPr>
            <a:cxnSpLocks/>
          </p:cNvCxnSpPr>
          <p:nvPr/>
        </p:nvCxnSpPr>
        <p:spPr>
          <a:xfrm>
            <a:off x="10261743" y="2233360"/>
            <a:ext cx="452439" cy="68533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3">
            <a:extLst>
              <a:ext uri="{FF2B5EF4-FFF2-40B4-BE49-F238E27FC236}">
                <a16:creationId xmlns:a16="http://schemas.microsoft.com/office/drawing/2014/main" id="{B372E78B-B79A-C070-180C-DD15D3CBBF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14181" y="2895966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F84EC73-69DE-85D7-3C39-124D9E9DCCB0}"/>
              </a:ext>
            </a:extLst>
          </p:cNvPr>
          <p:cNvCxnSpPr>
            <a:cxnSpLocks/>
          </p:cNvCxnSpPr>
          <p:nvPr/>
        </p:nvCxnSpPr>
        <p:spPr>
          <a:xfrm flipH="1">
            <a:off x="10418618" y="2991283"/>
            <a:ext cx="343221" cy="592426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3">
            <a:extLst>
              <a:ext uri="{FF2B5EF4-FFF2-40B4-BE49-F238E27FC236}">
                <a16:creationId xmlns:a16="http://schemas.microsoft.com/office/drawing/2014/main" id="{3ABEB109-5D94-7AC7-F0AC-02587E5A2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721" y="3577976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D4B4635-5701-0C8C-69B5-5B6F8DD06912}"/>
              </a:ext>
            </a:extLst>
          </p:cNvPr>
          <p:cNvCxnSpPr>
            <a:cxnSpLocks/>
          </p:cNvCxnSpPr>
          <p:nvPr/>
        </p:nvCxnSpPr>
        <p:spPr>
          <a:xfrm>
            <a:off x="10423379" y="3682963"/>
            <a:ext cx="0" cy="852960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13">
            <a:extLst>
              <a:ext uri="{FF2B5EF4-FFF2-40B4-BE49-F238E27FC236}">
                <a16:creationId xmlns:a16="http://schemas.microsoft.com/office/drawing/2014/main" id="{3E4E226F-1DB6-201A-3B0C-1392A064F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75721" y="454559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2D68A2E-9001-4C5C-27D3-7106EE9E1938}"/>
              </a:ext>
            </a:extLst>
          </p:cNvPr>
          <p:cNvCxnSpPr>
            <a:cxnSpLocks/>
          </p:cNvCxnSpPr>
          <p:nvPr/>
        </p:nvCxnSpPr>
        <p:spPr>
          <a:xfrm>
            <a:off x="10423379" y="4593251"/>
            <a:ext cx="452439" cy="685331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13">
            <a:extLst>
              <a:ext uri="{FF2B5EF4-FFF2-40B4-BE49-F238E27FC236}">
                <a16:creationId xmlns:a16="http://schemas.microsoft.com/office/drawing/2014/main" id="{DA46ACE5-FCB4-E466-5CA2-4E480C480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75817" y="5255857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D95D50C-6279-2DF8-D9F0-2959F3F66EDE}"/>
              </a:ext>
            </a:extLst>
          </p:cNvPr>
          <p:cNvCxnSpPr>
            <a:cxnSpLocks/>
          </p:cNvCxnSpPr>
          <p:nvPr/>
        </p:nvCxnSpPr>
        <p:spPr>
          <a:xfrm flipH="1">
            <a:off x="10580254" y="5351174"/>
            <a:ext cx="343221" cy="592426"/>
          </a:xfrm>
          <a:prstGeom prst="line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val 13">
            <a:extLst>
              <a:ext uri="{FF2B5EF4-FFF2-40B4-BE49-F238E27FC236}">
                <a16:creationId xmlns:a16="http://schemas.microsoft.com/office/drawing/2014/main" id="{AC0AB2AF-03A7-C83B-CFFC-677536E3FE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281" y="5943600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DDBDDDA-F7D5-0AD5-E641-5A0E09C47135}"/>
              </a:ext>
            </a:extLst>
          </p:cNvPr>
          <p:cNvSpPr txBox="1"/>
          <p:nvPr/>
        </p:nvSpPr>
        <p:spPr>
          <a:xfrm>
            <a:off x="10361534" y="2160768"/>
            <a:ext cx="60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" sz="2800" dirty="0"/>
              <a:t>📌</a:t>
            </a:r>
            <a:endParaRPr lang="LID4096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3F734EC-9DF0-CA55-B99E-A1348A4ABE40}"/>
              </a:ext>
            </a:extLst>
          </p:cNvPr>
          <p:cNvSpPr txBox="1"/>
          <p:nvPr/>
        </p:nvSpPr>
        <p:spPr>
          <a:xfrm>
            <a:off x="10532665" y="4520659"/>
            <a:ext cx="609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" sz="2800" dirty="0"/>
              <a:t>📌</a:t>
            </a:r>
            <a:endParaRPr lang="LID4096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421F3E1F-3B6A-C93C-1495-9AB6DA872AB3}"/>
                  </a:ext>
                </a:extLst>
              </p14:cNvPr>
              <p14:cNvContentPartPr/>
              <p14:nvPr/>
            </p14:nvContentPartPr>
            <p14:xfrm>
              <a:off x="10295345" y="1243131"/>
              <a:ext cx="1581480" cy="4853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421F3E1F-3B6A-C93C-1495-9AB6DA872AB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277345" y="1225491"/>
                <a:ext cx="1617120" cy="488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528348E7-E320-3076-89FA-45B9772F3B46}"/>
              </a:ext>
            </a:extLst>
          </p:cNvPr>
          <p:cNvGrpSpPr/>
          <p:nvPr/>
        </p:nvGrpSpPr>
        <p:grpSpPr>
          <a:xfrm>
            <a:off x="11355720" y="2905920"/>
            <a:ext cx="754560" cy="397080"/>
            <a:chOff x="11355720" y="2905920"/>
            <a:chExt cx="75456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941BCF8-BEBF-1394-6D33-E6AE47951A36}"/>
                    </a:ext>
                  </a:extLst>
                </p14:cNvPr>
                <p14:cNvContentPartPr/>
                <p14:nvPr/>
              </p14:nvContentPartPr>
              <p14:xfrm>
                <a:off x="11355720" y="2905920"/>
                <a:ext cx="505800" cy="397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941BCF8-BEBF-1394-6D33-E6AE47951A3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8080" y="2887920"/>
                  <a:ext cx="541440" cy="43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07737A5-0E88-9FC9-2D16-BA2BFD02D216}"/>
                    </a:ext>
                  </a:extLst>
                </p14:cNvPr>
                <p14:cNvContentPartPr/>
                <p14:nvPr/>
              </p14:nvContentPartPr>
              <p14:xfrm>
                <a:off x="11379840" y="2919960"/>
                <a:ext cx="730440" cy="309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07737A5-0E88-9FC9-2D16-BA2BFD02D21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362200" y="2902320"/>
                  <a:ext cx="766080" cy="34488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E51E4F59-4A47-888F-CAF1-A13EBC581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43983"/>
            <a:ext cx="12011130" cy="1325563"/>
          </a:xfrm>
        </p:spPr>
        <p:txBody>
          <a:bodyPr/>
          <a:lstStyle/>
          <a:p>
            <a:r>
              <a:rPr lang="pl-PL" dirty="0"/>
              <a:t>Key idea: </a:t>
            </a:r>
            <a:r>
              <a:rPr lang="" sz="4000" dirty="0"/>
              <a:t>📌</a:t>
            </a:r>
            <a:r>
              <a:rPr lang="pl-PL" dirty="0"/>
              <a:t>ing edges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89987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20" grpId="0" animBg="1"/>
      <p:bldP spid="22" grpId="0" animBg="1"/>
      <p:bldP spid="24" grpId="0" animBg="1"/>
      <p:bldP spid="27" grpId="0" animBg="1"/>
      <p:bldP spid="29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23EF2A-BF2F-6535-D7DE-A7218A7BE6F2}"/>
                  </a:ext>
                </a:extLst>
              </p:cNvPr>
              <p:cNvSpPr txBox="1"/>
              <p:nvPr/>
            </p:nvSpPr>
            <p:spPr>
              <a:xfrm>
                <a:off x="5350359" y="1359902"/>
                <a:ext cx="5841442" cy="310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l-PL" sz="2400" dirty="0"/>
                  <a:t>For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=0,1,…,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sz="2400" b="0" i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pl-PL" sz="2400" dirty="0"/>
                  <a:t>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a cluster is </a:t>
                </a:r>
                <a:r>
                  <a:rPr lang="pl-PL" sz="2400" b="1" dirty="0">
                    <a:solidFill>
                      <a:schemeClr val="accent4"/>
                    </a:solidFill>
                  </a:rPr>
                  <a:t>active</a:t>
                </a:r>
                <a:r>
                  <a:rPr lang="pl-PL" sz="2400" dirty="0"/>
                  <a:t> if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2400" dirty="0"/>
                  <a:t> with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𝑜𝑟𝑖𝑔𝑖𝑛𝑎𝑙</m:t>
                        </m:r>
                      </m:sub>
                    </m:sSub>
                    <m:d>
                      <m:d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pl-PL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endParaRPr lang="pl-PL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put </a:t>
                </a:r>
                <a:r>
                  <a:rPr lang="pl-PL" sz="2400" b="1" dirty="0">
                    <a:solidFill>
                      <a:schemeClr val="accent3"/>
                    </a:solidFill>
                  </a:rPr>
                  <a:t>virtual edge </a:t>
                </a:r>
                <a:r>
                  <a:rPr lang="pl-PL" sz="2400" dirty="0"/>
                  <a:t>between two </a:t>
                </a:r>
                <a:r>
                  <a:rPr lang="pl-PL" sz="2400" dirty="0">
                    <a:solidFill>
                      <a:schemeClr val="accent4"/>
                    </a:solidFill>
                  </a:rPr>
                  <a:t>active</a:t>
                </a:r>
                <a:r>
                  <a:rPr lang="pl-PL" sz="2400" dirty="0"/>
                  <a:t> clusters if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𝑑𝑖𝑠</m:t>
                    </m:r>
                    <m:sSub>
                      <m:sSub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𝑐𝑜𝑛𝑡𝑟𝑎𝑐𝑡𝑒𝑑</m:t>
                        </m:r>
                      </m:sub>
                    </m:sSub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&lt;</m:t>
                    </m:r>
                    <m:sSup>
                      <m:sSupPr>
                        <m:ctrlPr>
                          <a:rPr lang="pl-PL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24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pl-PL" sz="24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pl-PL" sz="2400" dirty="0"/>
                  <a:t>take virtual spanning forest,</a:t>
                </a:r>
                <a:br>
                  <a:rPr lang="pl-PL" sz="2400" dirty="0"/>
                </a:br>
                <a:r>
                  <a:rPr lang="pl-PL" sz="2400" dirty="0"/>
                  <a:t>contract components,</a:t>
                </a:r>
                <a:br>
                  <a:rPr lang="pl-PL" sz="2400" dirty="0"/>
                </a:br>
                <a:r>
                  <a:rPr lang="pl-PL" sz="2400" dirty="0"/>
                  <a:t>buy </a:t>
                </a:r>
                <a:r>
                  <a:rPr lang="pl-PL" sz="2400" b="1" dirty="0">
                    <a:solidFill>
                      <a:schemeClr val="accent2"/>
                    </a:solidFill>
                  </a:rPr>
                  <a:t>physical edges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423EF2A-BF2F-6535-D7DE-A7218A7BE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359" y="1359902"/>
                <a:ext cx="5841442" cy="3109441"/>
              </a:xfrm>
              <a:prstGeom prst="rect">
                <a:avLst/>
              </a:prstGeom>
              <a:blipFill>
                <a:blip r:embed="rId2"/>
                <a:stretch>
                  <a:fillRect l="-1670" t="-1569" b="-3529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B46B852-DB14-6D63-7E7C-EA4DD7E5C5AE}"/>
                  </a:ext>
                </a:extLst>
              </p14:cNvPr>
              <p14:cNvContentPartPr/>
              <p14:nvPr/>
            </p14:nvContentPartPr>
            <p14:xfrm>
              <a:off x="6217625" y="3241131"/>
              <a:ext cx="3387240" cy="4330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B46B852-DB14-6D63-7E7C-EA4DD7E5C5A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99985" y="3223131"/>
                <a:ext cx="3422880" cy="46872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EAC4FFF2-003B-2336-0DBE-09B3F8B3950A}"/>
              </a:ext>
            </a:extLst>
          </p:cNvPr>
          <p:cNvGrpSpPr/>
          <p:nvPr/>
        </p:nvGrpSpPr>
        <p:grpSpPr>
          <a:xfrm>
            <a:off x="4680425" y="3618411"/>
            <a:ext cx="1610280" cy="779040"/>
            <a:chOff x="4680425" y="3618411"/>
            <a:chExt cx="1610280" cy="77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980D57B-9340-8B57-C413-4DC1AA656265}"/>
                    </a:ext>
                  </a:extLst>
                </p14:cNvPr>
                <p14:cNvContentPartPr/>
                <p14:nvPr/>
              </p14:nvContentPartPr>
              <p14:xfrm>
                <a:off x="4680425" y="3642171"/>
                <a:ext cx="1538640" cy="755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980D57B-9340-8B57-C413-4DC1AA65626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662425" y="3624171"/>
                  <a:ext cx="1574280" cy="79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6DBFB01-7700-FB1C-B13F-1BEBD1498041}"/>
                    </a:ext>
                  </a:extLst>
                </p14:cNvPr>
                <p14:cNvContentPartPr/>
                <p14:nvPr/>
              </p14:nvContentPartPr>
              <p14:xfrm>
                <a:off x="6006305" y="3618411"/>
                <a:ext cx="284400" cy="130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6DBFB01-7700-FB1C-B13F-1BEBD14980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88665" y="3600411"/>
                  <a:ext cx="320040" cy="16632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476A47-7239-752B-5B99-0C414C432842}"/>
              </a:ext>
            </a:extLst>
          </p:cNvPr>
          <p:cNvSpPr txBox="1"/>
          <p:nvPr/>
        </p:nvSpPr>
        <p:spPr>
          <a:xfrm>
            <a:off x="1136073" y="3888509"/>
            <a:ext cx="363912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Try as much as possible</a:t>
            </a:r>
            <a:br>
              <a:rPr lang="pl-PL" sz="2400" dirty="0"/>
            </a:br>
            <a:r>
              <a:rPr lang="pl-PL" sz="2400" dirty="0"/>
              <a:t>to reuse </a:t>
            </a:r>
            <a:r>
              <a:rPr lang="pl-PL" sz="2400" i="1" dirty="0"/>
              <a:t>inherited</a:t>
            </a:r>
            <a:r>
              <a:rPr lang="pl-PL" sz="2400" dirty="0"/>
              <a:t> edges</a:t>
            </a:r>
            <a:br>
              <a:rPr lang="pl-PL" sz="2400" dirty="0"/>
            </a:br>
            <a:r>
              <a:rPr lang="pl-PL" sz="2400" dirty="0"/>
              <a:t>(those that were used</a:t>
            </a:r>
            <a:br>
              <a:rPr lang="pl-PL" sz="2400" dirty="0"/>
            </a:br>
            <a:r>
              <a:rPr lang="pl-PL" sz="2400" dirty="0"/>
              <a:t>for previous timestep’s solution)</a:t>
            </a:r>
            <a:endParaRPr lang="LID4096" sz="24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F50A54A-D95B-46C8-B358-75E11275A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43983"/>
            <a:ext cx="12011130" cy="1325563"/>
          </a:xfrm>
        </p:spPr>
        <p:txBody>
          <a:bodyPr/>
          <a:lstStyle/>
          <a:p>
            <a:r>
              <a:rPr lang="pl-PL" dirty="0"/>
              <a:t>Second idea: inherit virtual edges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00ECA58-3A2F-70F1-A44A-BB7F8F317C8B}"/>
                  </a:ext>
                </a:extLst>
              </p:cNvPr>
              <p:cNvSpPr/>
              <p:nvPr/>
            </p:nvSpPr>
            <p:spPr>
              <a:xfrm>
                <a:off x="5076729" y="4846623"/>
                <a:ext cx="6115072" cy="1572650"/>
              </a:xfrm>
              <a:prstGeom prst="roundRect">
                <a:avLst/>
              </a:prstGeom>
              <a:noFill/>
              <a:ln w="50800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200" dirty="0">
                    <a:solidFill>
                      <a:schemeClr val="tx1"/>
                    </a:solidFill>
                  </a:rPr>
                  <a:t>Then, we can show that total</a:t>
                </a:r>
                <a:br>
                  <a:rPr lang="pl-PL" sz="2200" dirty="0">
                    <a:solidFill>
                      <a:schemeClr val="tx1"/>
                    </a:solidFill>
                  </a:rPr>
                </a:br>
                <a:r>
                  <a:rPr lang="pl-PL" sz="2200" dirty="0">
                    <a:solidFill>
                      <a:schemeClr val="tx1"/>
                    </a:solidFill>
                  </a:rPr>
                  <a:t>cost of merges on each level is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pl-PL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𝑂𝑃𝑇</m:t>
                        </m:r>
                      </m:e>
                    </m:d>
                  </m:oMath>
                </a14:m>
                <a:br>
                  <a:rPr lang="pl-PL" sz="2200" dirty="0">
                    <a:solidFill>
                      <a:schemeClr val="tx1"/>
                    </a:solidFill>
                  </a:rPr>
                </a:br>
                <a:r>
                  <a:rPr lang="pl-PL" sz="2200" dirty="0">
                    <a:solidFill>
                      <a:schemeClr val="tx1"/>
                    </a:solidFill>
                  </a:rPr>
                  <a:t>(even those revoked later)</a:t>
                </a:r>
                <a:br>
                  <a:rPr lang="pl-PL" sz="2200" dirty="0">
                    <a:solidFill>
                      <a:schemeClr val="tx1"/>
                    </a:solidFill>
                  </a:rPr>
                </a:br>
                <a:r>
                  <a:rPr lang="pl-PL" sz="2200" dirty="0">
                    <a:solidFill>
                      <a:schemeClr val="tx1"/>
                    </a:solidFill>
                  </a:rPr>
                  <a:t>via dual fitting</a:t>
                </a:r>
                <a:endParaRPr lang="LID4096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00ECA58-3A2F-70F1-A44A-BB7F8F317C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729" y="4846623"/>
                <a:ext cx="6115072" cy="1572650"/>
              </a:xfrm>
              <a:prstGeom prst="roundRect">
                <a:avLst/>
              </a:prstGeom>
              <a:blipFill>
                <a:blip r:embed="rId9"/>
                <a:stretch>
                  <a:fillRect b="-1880"/>
                </a:stretch>
              </a:blipFill>
              <a:ln w="50800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94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5A54F-E5BD-A5BD-B224-40AF93EDC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7128A2F-9FBC-1576-E330-F542A3955A3D}"/>
                  </a:ext>
                </a:extLst>
              </p:cNvPr>
              <p:cNvSpPr/>
              <p:nvPr/>
            </p:nvSpPr>
            <p:spPr>
              <a:xfrm>
                <a:off x="1314450" y="2688847"/>
                <a:ext cx="10039350" cy="1711703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solidFill>
                <a:schemeClr val="accent6">
                  <a:lumMod val="75000"/>
                </a:schemeClr>
              </a:solidFill>
              <a:ln w="317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Our result:</a:t>
                </a:r>
                <a:br>
                  <a:rPr lang="pl-PL" sz="2400" b="1" dirty="0">
                    <a:solidFill>
                      <a:schemeClr val="bg1"/>
                    </a:solidFill>
                  </a:rPr>
                </a:br>
                <a:r>
                  <a:rPr lang="pl-PL" sz="2400" dirty="0"/>
                  <a:t>algorithm for online Steiner Forest</a:t>
                </a:r>
                <a:br>
                  <a:rPr lang="pl-PL" sz="2400" dirty="0"/>
                </a:br>
                <a:r>
                  <a:rPr lang="pl-PL" sz="2400" dirty="0"/>
                  <a:t>that maintains an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sz="2400" dirty="0">
                    <a:solidFill>
                      <a:schemeClr val="bg1"/>
                    </a:solidFill>
                  </a:rPr>
                  <a:t>-competitive solution</a:t>
                </a:r>
                <a:br>
                  <a:rPr lang="pl-PL" sz="2400" dirty="0">
                    <a:solidFill>
                      <a:schemeClr val="bg1"/>
                    </a:solidFill>
                  </a:rPr>
                </a:br>
                <a:r>
                  <a:rPr lang="pl-PL" sz="2400" dirty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pl-PL" sz="2400" dirty="0">
                    <a:solidFill>
                      <a:schemeClr val="bg1"/>
                    </a:solidFill>
                  </a:rPr>
                  <a:t> amortized recourse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87128A2F-9FBC-1576-E330-F542A3955A3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2688847"/>
                <a:ext cx="10039350" cy="1711703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blipFill>
                <a:blip r:embed="rId2"/>
                <a:stretch>
                  <a:fillRect b="-3559"/>
                </a:stretch>
              </a:blipFill>
              <a:ln w="31750">
                <a:noFill/>
                <a:prstDash val="sysDot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836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">
                <a:extLst>
                  <a:ext uri="{FF2B5EF4-FFF2-40B4-BE49-F238E27FC236}">
                    <a16:creationId xmlns:a16="http://schemas.microsoft.com/office/drawing/2014/main" id="{821C12CC-6CE7-1C11-E948-9A47C49D07F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56769042"/>
                  </p:ext>
                </p:extLst>
              </p:nvPr>
            </p:nvGraphicFramePr>
            <p:xfrm>
              <a:off x="657796" y="1168173"/>
              <a:ext cx="10876408" cy="5515656"/>
            </p:xfrm>
            <a:graphic>
              <a:graphicData uri="http://schemas.openxmlformats.org/drawingml/2006/table">
                <a:tbl>
                  <a:tblPr/>
                  <a:tblGrid>
                    <a:gridCol w="35107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47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5352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651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23777">
                    <a:tc>
                      <a:txBody>
                        <a:bodyPr/>
                        <a:lstStyle/>
                        <a:p>
                          <a:pPr algn="l"/>
                          <a:endParaRPr lang="en-US" sz="1800" b="1" dirty="0">
                            <a:solidFill>
                              <a:srgbClr val="FFFFF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E447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FFFFFF"/>
                              </a:solidFill>
                              <a:latin typeface="+mn-lt"/>
                              <a:cs typeface="Arial"/>
                            </a:rPr>
                            <a:t>Competitive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E447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FFFFFF"/>
                              </a:solidFill>
                              <a:latin typeface="+mn-lt"/>
                              <a:cs typeface="Arial"/>
                            </a:rPr>
                            <a:t>Recourse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E447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rgbClr val="FFFFF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E447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[IW91]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</m:t>
                                </m:r>
                                <m:func>
                                  <m:funcPr>
                                    <m:ctrlPr>
                                      <a:rPr lang="pl-PL" sz="1800" b="0" i="0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Cambria Math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pl-PL" sz="1800" b="0" i="0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Cambria Math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pl-PL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Cambria Math"/>
                                      </a:rPr>
                                      <m:t>𝑛</m:t>
                                    </m:r>
                                  </m:e>
                                </m:func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pl-PL" sz="18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727051"/>
                      </a:ext>
                    </a:extLst>
                  </a:tr>
                  <a:tr h="70663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[IW91]</a:t>
                          </a:r>
                          <a:b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</a:br>
                          <a:r>
                            <a:rPr kumimoji="0" lang="pl-P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/>
                            </a:rPr>
                            <a:t>+ dynamic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US" sz="180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Cambria Math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pl-PL" sz="1800" b="0" i="1" dirty="0" smtClean="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  <a:cs typeface="Cambria Math"/>
                                      </a:rPr>
                                      <m:t>𝑛</m:t>
                                    </m:r>
                                  </m:e>
                                </m:rad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amortized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[MSVW12]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amortized</a:t>
                          </a: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[GGK13]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Cambria Math"/>
                            </a:rPr>
                            <a:t>1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worst-case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663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[GK14]</a:t>
                          </a:r>
                          <a:endParaRPr lang="pl-PL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  <a:p>
                          <a:pPr algn="l"/>
                          <a:r>
                            <a:rPr kumimoji="0" lang="pl-P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/>
                            </a:rPr>
                            <a:t>dynamic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(1)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amortized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forest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[BC97]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𝑂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(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log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⁡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𝑛</m:t>
                                </m:r>
                                <m:r>
                                  <a:rPr lang="en-US" sz="1800" i="1" dirty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  <a:cs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Cambria Math"/>
                            </a:rPr>
                            <a:t>0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>
                              <a:solidFill>
                                <a:srgbClr val="2CA02C"/>
                              </a:solidFill>
                              <a:latin typeface="+mn-lt"/>
                              <a:cs typeface="Arial"/>
                            </a:rPr>
                            <a:t>Steiner forest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LMST26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2CA02C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2CA02C"/>
                              </a:solidFill>
                              <a:latin typeface="+mn-lt"/>
                              <a:cs typeface="Cambria Math"/>
                            </a:rPr>
                            <a:t>O(log n)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2CA02C"/>
                              </a:solidFill>
                              <a:latin typeface="+mn-lt"/>
                              <a:cs typeface="Arial"/>
                            </a:rPr>
                            <a:t>amortized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Steiner forest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[</a:t>
                          </a:r>
                          <a:r>
                            <a:rPr lang="pl-PL" sz="1800" b="1" dirty="0">
                              <a:solidFill>
                                <a:schemeClr val="accent2"/>
                              </a:solidFill>
                              <a:latin typeface="+mn-lt"/>
                              <a:cs typeface="Arial"/>
                            </a:rPr>
                            <a:t>TODO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?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60329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Steiner forest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[</a:t>
                          </a:r>
                          <a:r>
                            <a:rPr lang="pl-PL" sz="1800" b="1" dirty="0">
                              <a:solidFill>
                                <a:schemeClr val="accent2"/>
                              </a:solidFill>
                              <a:latin typeface="+mn-lt"/>
                              <a:cs typeface="Arial"/>
                            </a:rPr>
                            <a:t>TODO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O(log n)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worst-case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941091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Steiner forest, </a:t>
                          </a:r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dynamic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[</a:t>
                          </a:r>
                          <a:r>
                            <a:rPr lang="pl-PL" sz="1800" b="1" dirty="0">
                              <a:solidFill>
                                <a:schemeClr val="accent2"/>
                              </a:solidFill>
                              <a:latin typeface="+mn-lt"/>
                              <a:cs typeface="Arial"/>
                            </a:rPr>
                            <a:t>TODO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?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?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1902150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Steiner tree, </a:t>
                          </a:r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dynamic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[</a:t>
                          </a:r>
                          <a:r>
                            <a:rPr lang="pl-PL" sz="1800" b="1" dirty="0">
                              <a:solidFill>
                                <a:schemeClr val="accent2"/>
                              </a:solidFill>
                              <a:latin typeface="+mn-lt"/>
                              <a:cs typeface="Arial"/>
                            </a:rPr>
                            <a:t>TODO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worst-case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86641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">
                <a:extLst>
                  <a:ext uri="{FF2B5EF4-FFF2-40B4-BE49-F238E27FC236}">
                    <a16:creationId xmlns:a16="http://schemas.microsoft.com/office/drawing/2014/main" id="{821C12CC-6CE7-1C11-E948-9A47C49D07FA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1856769042"/>
                  </p:ext>
                </p:extLst>
              </p:nvPr>
            </p:nvGraphicFramePr>
            <p:xfrm>
              <a:off x="657796" y="1168173"/>
              <a:ext cx="10876408" cy="5515656"/>
            </p:xfrm>
            <a:graphic>
              <a:graphicData uri="http://schemas.openxmlformats.org/drawingml/2006/table">
                <a:tbl>
                  <a:tblPr/>
                  <a:tblGrid>
                    <a:gridCol w="3510739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547006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75352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65141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723777">
                    <a:tc>
                      <a:txBody>
                        <a:bodyPr/>
                        <a:lstStyle/>
                        <a:p>
                          <a:pPr algn="l"/>
                          <a:endParaRPr lang="en-US" sz="1800" b="1" dirty="0">
                            <a:solidFill>
                              <a:srgbClr val="FFFFF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E447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FFFFFF"/>
                              </a:solidFill>
                              <a:latin typeface="+mn-lt"/>
                              <a:cs typeface="Arial"/>
                            </a:rPr>
                            <a:t>Competitive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E447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FFFFFF"/>
                              </a:solidFill>
                              <a:latin typeface="+mn-lt"/>
                              <a:cs typeface="Arial"/>
                            </a:rPr>
                            <a:t>Recourse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E447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b="1" dirty="0">
                            <a:solidFill>
                              <a:srgbClr val="FFFFF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2E447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[IW91]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137470" t="-191935" r="-189021" b="-119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20133" t="-191935" r="-75221" b="-119516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16727051"/>
                      </a:ext>
                    </a:extLst>
                  </a:tr>
                  <a:tr h="70663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[IW91]</a:t>
                          </a:r>
                          <a:b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</a:br>
                          <a:r>
                            <a:rPr kumimoji="0" lang="pl-P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/>
                            </a:rPr>
                            <a:t>+ dynamic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blipFill>
                          <a:blip r:embed="rId2"/>
                          <a:stretch>
                            <a:fillRect l="-137470" t="-156034" r="-189021" b="-53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blipFill>
                          <a:blip r:embed="rId2"/>
                          <a:stretch>
                            <a:fillRect l="-220133" t="-156034" r="-75221" b="-53879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amortized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[MSVW12]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blipFill>
                          <a:blip r:embed="rId2"/>
                          <a:stretch>
                            <a:fillRect l="-137470" t="-486885" r="-189021" b="-9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blipFill>
                          <a:blip r:embed="rId2"/>
                          <a:stretch>
                            <a:fillRect l="-220133" t="-486885" r="-75221" b="-9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amortized</a:t>
                          </a: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[GGK13]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blipFill>
                          <a:blip r:embed="rId2"/>
                          <a:stretch>
                            <a:fillRect l="-137470" t="-577419" r="-189021" b="-8096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Cambria Math"/>
                            </a:rPr>
                            <a:t>1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worst-case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706635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tree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[GK14]</a:t>
                          </a:r>
                          <a:endParaRPr lang="pl-PL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  <a:p>
                          <a:pPr algn="l"/>
                          <a:r>
                            <a:rPr kumimoji="0" lang="pl-PL" sz="1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Arial"/>
                            </a:rPr>
                            <a:t>dynamic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blipFill>
                          <a:blip r:embed="rId2"/>
                          <a:stretch>
                            <a:fillRect l="-137470" t="-362069" r="-189021" b="-33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blipFill>
                          <a:blip r:embed="rId2"/>
                          <a:stretch>
                            <a:fillRect l="-220133" t="-362069" r="-75221" b="-3327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amortized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2F2F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Arial"/>
                            </a:rPr>
                            <a:t>Steiner forest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[BC97]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blipFill>
                          <a:blip r:embed="rId2"/>
                          <a:stretch>
                            <a:fillRect l="-137470" t="-864516" r="-189021" b="-52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dirty="0">
                              <a:solidFill>
                                <a:srgbClr val="000000"/>
                              </a:solidFill>
                              <a:latin typeface="+mn-lt"/>
                              <a:cs typeface="Cambria Math"/>
                            </a:rPr>
                            <a:t>0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1800" dirty="0">
                            <a:solidFill>
                              <a:srgbClr val="000000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rgbClr val="FFFFFF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800" b="1" dirty="0">
                              <a:solidFill>
                                <a:srgbClr val="2CA02C"/>
                              </a:solidFill>
                              <a:latin typeface="+mn-lt"/>
                              <a:cs typeface="Arial"/>
                            </a:rPr>
                            <a:t>Steiner forest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 [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LMST26</a:t>
                          </a:r>
                          <a:r>
                            <a:rPr lang="en-US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2CA02C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2CA02C"/>
                              </a:solidFill>
                              <a:latin typeface="+mn-lt"/>
                              <a:cs typeface="Cambria Math"/>
                            </a:rPr>
                            <a:t>O(log n)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1800" b="1" dirty="0">
                              <a:solidFill>
                                <a:srgbClr val="2CA02C"/>
                              </a:solidFill>
                              <a:latin typeface="+mn-lt"/>
                              <a:cs typeface="Arial"/>
                            </a:rPr>
                            <a:t>amortized</a:t>
                          </a: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E2EFDA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Steiner forest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[</a:t>
                          </a:r>
                          <a:r>
                            <a:rPr lang="pl-PL" sz="1800" b="1" dirty="0">
                              <a:solidFill>
                                <a:schemeClr val="accent2"/>
                              </a:solidFill>
                              <a:latin typeface="+mn-lt"/>
                              <a:cs typeface="Arial"/>
                            </a:rPr>
                            <a:t>TODO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?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83160329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Steiner forest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[</a:t>
                          </a:r>
                          <a:r>
                            <a:rPr lang="pl-PL" sz="1800" b="1" dirty="0">
                              <a:solidFill>
                                <a:schemeClr val="accent2"/>
                              </a:solidFill>
                              <a:latin typeface="+mn-lt"/>
                              <a:cs typeface="Arial"/>
                            </a:rPr>
                            <a:t>TODO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O(log n)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worst-case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74941091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Steiner forest, </a:t>
                          </a:r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dynamic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[</a:t>
                          </a:r>
                          <a:r>
                            <a:rPr lang="pl-PL" sz="1800" b="1" dirty="0">
                              <a:solidFill>
                                <a:schemeClr val="accent2"/>
                              </a:solidFill>
                              <a:latin typeface="+mn-lt"/>
                              <a:cs typeface="Arial"/>
                            </a:rPr>
                            <a:t>TODO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?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?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51902150"/>
                      </a:ext>
                    </a:extLst>
                  </a:tr>
                  <a:tr h="375401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pl-PL" sz="1800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Steiner tree, </a:t>
                          </a:r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dynamic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 [</a:t>
                          </a:r>
                          <a:r>
                            <a:rPr lang="pl-PL" sz="1800" b="1" dirty="0">
                              <a:solidFill>
                                <a:schemeClr val="accent2"/>
                              </a:solidFill>
                              <a:latin typeface="+mn-lt"/>
                              <a:cs typeface="Arial"/>
                            </a:rPr>
                            <a:t>TODO</a:t>
                          </a:r>
                          <a:r>
                            <a:rPr lang="pl-PL" sz="1800" dirty="0">
                              <a:solidFill>
                                <a:srgbClr val="7F7F7F"/>
                              </a:solidFill>
                              <a:latin typeface="+mn-lt"/>
                              <a:cs typeface="Arial"/>
                            </a:rPr>
                            <a:t>]</a:t>
                          </a:r>
                          <a:endParaRPr lang="en-US" sz="1800" dirty="0">
                            <a:solidFill>
                              <a:srgbClr val="7F7F7F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>
                          <a:solidFill>
                            <a:srgbClr val="D9D9D9"/>
                          </a:solidFill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0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0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Cambria Math"/>
                            </a:rPr>
                            <a:t>O(1)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+mn-lt"/>
                            <a:cs typeface="Cambria Math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pl-PL" sz="1800" b="1" dirty="0">
                              <a:solidFill>
                                <a:schemeClr val="tx1"/>
                              </a:solidFill>
                              <a:latin typeface="+mn-lt"/>
                              <a:cs typeface="Arial"/>
                            </a:rPr>
                            <a:t>worst-case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latin typeface="+mn-lt"/>
                            <a:cs typeface="Arial"/>
                          </a:endParaRPr>
                        </a:p>
                      </a:txBody>
                      <a:tcPr marL="45720" marR="45720" marT="18288" marB="18288" anchor="ctr">
                        <a:lnL w="6350" cap="flat" cmpd="sng" algn="ctr">
                          <a:solidFill>
                            <a:srgbClr val="D9D9D9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6350">
                          <a:solidFill>
                            <a:srgbClr val="D9D9D9"/>
                          </a:solidFill>
                        </a:lnR>
                        <a:lnT w="6350">
                          <a:solidFill>
                            <a:srgbClr val="D9D9D9"/>
                          </a:solidFill>
                        </a:lnT>
                        <a:lnB w="6350">
                          <a:solidFill>
                            <a:srgbClr val="D9D9D9"/>
                          </a:solidFill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7886641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Title 1">
            <a:extLst>
              <a:ext uri="{FF2B5EF4-FFF2-40B4-BE49-F238E27FC236}">
                <a16:creationId xmlns:a16="http://schemas.microsoft.com/office/drawing/2014/main" id="{86F7D0F7-FFD9-7AD6-7ED2-0AD3AFB7E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870" y="43983"/>
            <a:ext cx="12011130" cy="1325563"/>
          </a:xfrm>
        </p:spPr>
        <p:txBody>
          <a:bodyPr/>
          <a:lstStyle/>
          <a:p>
            <a:r>
              <a:rPr lang="pl-PL" dirty="0"/>
              <a:t>Prior and future work</a:t>
            </a:r>
            <a:endParaRPr lang="LID4096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DEB3418-4E94-694B-B472-163E5E0CCC4A}"/>
              </a:ext>
            </a:extLst>
          </p:cNvPr>
          <p:cNvSpPr/>
          <p:nvPr/>
        </p:nvSpPr>
        <p:spPr>
          <a:xfrm>
            <a:off x="7115952" y="600421"/>
            <a:ext cx="4418252" cy="88407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4400" dirty="0">
                <a:solidFill>
                  <a:schemeClr val="bg1"/>
                </a:solidFill>
              </a:rPr>
              <a:t>Thank you!</a:t>
            </a:r>
            <a:endParaRPr lang="LID4096" sz="44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C8F5F6-95ED-A056-FB7A-F58A2359183B}"/>
              </a:ext>
            </a:extLst>
          </p:cNvPr>
          <p:cNvSpPr txBox="1"/>
          <p:nvPr/>
        </p:nvSpPr>
        <p:spPr>
          <a:xfrm>
            <a:off x="11039530" y="264974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" sz="4000" dirty="0"/>
              <a:t>📌</a:t>
            </a:r>
            <a:endParaRPr lang="LID4096" sz="4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CB24C6-D8B1-1BB7-605D-F375CE55227F}"/>
              </a:ext>
            </a:extLst>
          </p:cNvPr>
          <p:cNvSpPr txBox="1"/>
          <p:nvPr/>
        </p:nvSpPr>
        <p:spPr>
          <a:xfrm>
            <a:off x="7001026" y="209795"/>
            <a:ext cx="6096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" sz="4000" dirty="0"/>
              <a:t>📌</a:t>
            </a:r>
            <a:endParaRPr lang="LID4096" sz="4000" dirty="0"/>
          </a:p>
        </p:txBody>
      </p:sp>
    </p:spTree>
    <p:extLst>
      <p:ext uri="{BB962C8B-B14F-4D97-AF65-F5344CB8AC3E}">
        <p14:creationId xmlns:p14="http://schemas.microsoft.com/office/powerpoint/2010/main" val="254061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0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01F41-150A-6F61-019E-6F174C2F6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Steiner Tree problem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BD4E2-00CC-054D-12CD-C7198EB935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849679" cy="4351338"/>
              </a:xfrm>
            </p:spPr>
            <p:txBody>
              <a:bodyPr>
                <a:normAutofit/>
              </a:bodyPr>
              <a:lstStyle/>
              <a:p>
                <a:r>
                  <a:rPr lang="pl-PL" dirty="0"/>
                  <a:t>Classic network design question</a:t>
                </a:r>
              </a:p>
              <a:p>
                <a:endParaRPr lang="pl-PL" dirty="0"/>
              </a:p>
              <a:p>
                <a:r>
                  <a:rPr lang="pl-PL" dirty="0"/>
                  <a:t>Given terminals in a metric space,</a:t>
                </a:r>
                <a:br>
                  <a:rPr lang="pl-PL" dirty="0"/>
                </a:br>
                <a:r>
                  <a:rPr lang="pl-PL" dirty="0"/>
                  <a:t>find cheapest way to connect them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r>
                  <a:rPr lang="pl-PL" dirty="0"/>
                  <a:t>APX-hard [CC08]</a:t>
                </a:r>
              </a:p>
              <a:p>
                <a:endParaRPr lang="pl-PL" dirty="0"/>
              </a:p>
              <a:p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dirty="0"/>
                  <a:t>-apx is easy,</a:t>
                </a:r>
                <a:br>
                  <a:rPr lang="pl-PL" dirty="0"/>
                </a:br>
                <a:r>
                  <a:rPr lang="pl-PL" dirty="0"/>
                  <a:t>best known is 1.39 [BGRS10]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9BD4E2-00CC-054D-12CD-C7198EB935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849679" cy="4351338"/>
              </a:xfrm>
              <a:blipFill>
                <a:blip r:embed="rId2"/>
                <a:stretch>
                  <a:fillRect l="-1877" t="-2381" r="-834" b="-29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9">
            <a:extLst>
              <a:ext uri="{FF2B5EF4-FFF2-40B4-BE49-F238E27FC236}">
                <a16:creationId xmlns:a16="http://schemas.microsoft.com/office/drawing/2014/main" id="{54FD35F4-A50C-7C49-FB6E-B853D6D12B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729" y="2863429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28A84F42-B48A-E05B-5EC3-8DBF6ACC7B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11949" y="1717237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" name="Oval 14">
            <a:extLst>
              <a:ext uri="{FF2B5EF4-FFF2-40B4-BE49-F238E27FC236}">
                <a16:creationId xmlns:a16="http://schemas.microsoft.com/office/drawing/2014/main" id="{CDDD5411-E17B-BAA6-0421-F3FEDD521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07729" y="1812554"/>
            <a:ext cx="94126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5" name="Oval 13">
            <a:extLst>
              <a:ext uri="{FF2B5EF4-FFF2-40B4-BE49-F238E27FC236}">
                <a16:creationId xmlns:a16="http://schemas.microsoft.com/office/drawing/2014/main" id="{86B103EF-6239-8FB9-F04D-4E927B0E0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45689" y="3381341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7" name="Oval 13">
            <a:extLst>
              <a:ext uri="{FF2B5EF4-FFF2-40B4-BE49-F238E27FC236}">
                <a16:creationId xmlns:a16="http://schemas.microsoft.com/office/drawing/2014/main" id="{20A9A613-278F-06D9-636A-F88E2506DF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5055" y="3953635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9" name="Oval 13">
            <a:extLst>
              <a:ext uri="{FF2B5EF4-FFF2-40B4-BE49-F238E27FC236}">
                <a16:creationId xmlns:a16="http://schemas.microsoft.com/office/drawing/2014/main" id="{6149269A-1C50-E3D8-9F25-A398B10D13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4411" y="2385017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1" name="Oval 13">
            <a:extLst>
              <a:ext uri="{FF2B5EF4-FFF2-40B4-BE49-F238E27FC236}">
                <a16:creationId xmlns:a16="http://schemas.microsoft.com/office/drawing/2014/main" id="{927D8F78-D565-8E88-9A0B-8F5413317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8776" y="2385017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A127806D-0F15-140D-76B4-9345DA7AD000}"/>
              </a:ext>
            </a:extLst>
          </p:cNvPr>
          <p:cNvGrpSpPr/>
          <p:nvPr/>
        </p:nvGrpSpPr>
        <p:grpSpPr>
          <a:xfrm>
            <a:off x="8354955" y="1812945"/>
            <a:ext cx="2163240" cy="1049400"/>
            <a:chOff x="8354955" y="1812945"/>
            <a:chExt cx="2163240" cy="104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B654DAC-72A3-7541-E295-13BF264CDA92}"/>
                    </a:ext>
                  </a:extLst>
                </p14:cNvPr>
                <p14:cNvContentPartPr/>
                <p14:nvPr/>
              </p14:nvContentPartPr>
              <p14:xfrm>
                <a:off x="8376195" y="2503065"/>
                <a:ext cx="592200" cy="359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B654DAC-72A3-7541-E295-13BF264CDA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340195" y="2467065"/>
                  <a:ext cx="663840" cy="43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6AD16D7-93B8-A90B-A098-E85A28E01BAD}"/>
                    </a:ext>
                  </a:extLst>
                </p14:cNvPr>
                <p14:cNvContentPartPr/>
                <p14:nvPr/>
              </p14:nvContentPartPr>
              <p14:xfrm>
                <a:off x="8354955" y="1891065"/>
                <a:ext cx="642960" cy="488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6AD16D7-93B8-A90B-A098-E85A28E01BA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318955" y="1855425"/>
                  <a:ext cx="714600" cy="56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005D2D4-DA2A-ECF5-EC57-9BBC673A3803}"/>
                    </a:ext>
                  </a:extLst>
                </p14:cNvPr>
                <p14:cNvContentPartPr/>
                <p14:nvPr/>
              </p14:nvContentPartPr>
              <p14:xfrm>
                <a:off x="9186195" y="1812945"/>
                <a:ext cx="1332000" cy="572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005D2D4-DA2A-ECF5-EC57-9BBC673A38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50195" y="1776945"/>
                  <a:ext cx="1403640" cy="64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31380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C823A-5FA4-E2AA-00BE-7F54EF974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Online</a:t>
            </a:r>
            <a:r>
              <a:rPr lang="pl-PL" dirty="0"/>
              <a:t> Steiner Tree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1D2A2-C368-90C8-FAB1-6F6B4B3CC8C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431925" cy="4351338"/>
              </a:xfrm>
            </p:spPr>
            <p:txBody>
              <a:bodyPr/>
              <a:lstStyle/>
              <a:p>
                <a:r>
                  <a:rPr lang="pl-PL" dirty="0"/>
                  <a:t>Terminals arrive one by one</a:t>
                </a:r>
              </a:p>
              <a:p>
                <a:endParaRPr lang="pl-PL" dirty="0"/>
              </a:p>
              <a:p>
                <a:r>
                  <a:rPr lang="pl-PL" dirty="0"/>
                  <a:t>We buy edges irrevocably</a:t>
                </a:r>
              </a:p>
              <a:p>
                <a:endParaRPr lang="pl-PL" dirty="0"/>
              </a:p>
              <a:p>
                <a:r>
                  <a:rPr lang="pl-PL" dirty="0"/>
                  <a:t>Imase and Waxman 91:</a:t>
                </a:r>
                <a:br>
                  <a:rPr lang="pl-PL" dirty="0"/>
                </a:br>
                <a:r>
                  <a:rPr lang="pl-PL" dirty="0"/>
                  <a:t>greedy is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b="0" i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pl-PL" dirty="0"/>
                  <a:t>-competitive,</a:t>
                </a:r>
              </a:p>
              <a:p>
                <a:endParaRPr lang="pl-PL" dirty="0"/>
              </a:p>
              <a:p>
                <a:r>
                  <a:rPr lang="pl-PL" dirty="0">
                    <a:solidFill>
                      <a:schemeClr val="accent2"/>
                    </a:solidFill>
                  </a:rPr>
                  <a:t>And this is tight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81D2A2-C368-90C8-FAB1-6F6B4B3CC8C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431925" cy="4351338"/>
              </a:xfrm>
              <a:blipFill>
                <a:blip r:embed="rId2"/>
                <a:stretch>
                  <a:fillRect l="-1706" t="-238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13">
            <a:extLst>
              <a:ext uri="{FF2B5EF4-FFF2-40B4-BE49-F238E27FC236}">
                <a16:creationId xmlns:a16="http://schemas.microsoft.com/office/drawing/2014/main" id="{23A83E68-AB3C-0A1F-C2AB-A7BC970B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974" y="1983937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31D5BD37-E30E-3E66-BBA6-CBEE241EF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3424" y="3429000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9CC78444-CFC3-F213-6834-2B7AFC8A0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4649" y="3098362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1133540-E76A-6CB3-F926-41EF126C1BC7}"/>
                  </a:ext>
                </a:extLst>
              </p14:cNvPr>
              <p14:cNvContentPartPr/>
              <p14:nvPr/>
            </p14:nvContentPartPr>
            <p14:xfrm>
              <a:off x="8680395" y="2087430"/>
              <a:ext cx="2238480" cy="131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1133540-E76A-6CB3-F926-41EF126C1BC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644755" y="2051790"/>
                <a:ext cx="231012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71A78A1A-9741-BF3F-ADDC-2768B223BEE0}"/>
                  </a:ext>
                </a:extLst>
              </p14:cNvPr>
              <p14:cNvContentPartPr/>
              <p14:nvPr/>
            </p14:nvContentPartPr>
            <p14:xfrm>
              <a:off x="9521715" y="3182910"/>
              <a:ext cx="1233720" cy="249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71A78A1A-9741-BF3F-ADDC-2768B223BEE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85715" y="3147270"/>
                <a:ext cx="1305360" cy="32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024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A984F-70A7-1FAC-F83D-B19DEB5EE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169D9-0165-F83E-86CE-1E35FB559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Online</a:t>
            </a:r>
            <a:r>
              <a:rPr lang="pl-PL" dirty="0"/>
              <a:t> Steiner Tree </a:t>
            </a:r>
            <a:r>
              <a:rPr lang="pl-PL" b="1" dirty="0"/>
              <a:t>with recourse</a:t>
            </a:r>
            <a:endParaRPr lang="LID409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BBB2E-088E-2680-BD61-156EAF9D07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9214155" cy="48895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dirty="0"/>
                  <a:t>What if we can delete a few edges?</a:t>
                </a:r>
                <a:br>
                  <a:rPr lang="pl-PL" dirty="0"/>
                </a:br>
                <a:r>
                  <a:rPr lang="pl-PL" dirty="0"/>
                  <a:t>Can we break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b="0" i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pl-PL" dirty="0"/>
                  <a:t> barrier?</a:t>
                </a:r>
              </a:p>
              <a:p>
                <a:endParaRPr lang="pl-PL" dirty="0"/>
              </a:p>
              <a:p>
                <a:r>
                  <a:rPr lang="pl-PL" dirty="0"/>
                  <a:t>Also Imase and Waxman 91:</a:t>
                </a:r>
                <a:br>
                  <a:rPr lang="pl-PL" dirty="0"/>
                </a:br>
                <a:r>
                  <a:rPr lang="pl-PL" dirty="0"/>
                  <a:t>by deleting amortized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 edges per arrival,</a:t>
                </a:r>
                <a:br>
                  <a:rPr lang="pl-PL" dirty="0"/>
                </a:br>
                <a:r>
                  <a:rPr lang="pl-PL" dirty="0"/>
                  <a:t>can maintain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dirty="0"/>
                  <a:t>-competitive solution</a:t>
                </a:r>
              </a:p>
              <a:p>
                <a:endParaRPr lang="pl-PL" dirty="0"/>
              </a:p>
              <a:p>
                <a:r>
                  <a:rPr lang="" dirty="0"/>
                  <a:t>Megow, Skutella, Verschae, Wiese</a:t>
                </a:r>
                <a:r>
                  <a:rPr lang="pl-PL" dirty="0"/>
                  <a:t> 12:</a:t>
                </a:r>
                <a:br>
                  <a:rPr lang="pl-PL" dirty="0"/>
                </a:br>
                <a:r>
                  <a:rPr lang="pl-PL" dirty="0"/>
                  <a:t>amortized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dirty="0"/>
                  <a:t> recourse</a:t>
                </a:r>
              </a:p>
              <a:p>
                <a:endParaRPr lang="pl-PL" dirty="0"/>
              </a:p>
              <a:p>
                <a:r>
                  <a:rPr lang="pl-PL" dirty="0"/>
                  <a:t>Gu, Gupta, Kumar 13: just a single edge swap is enough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71BBB2E-088E-2680-BD61-156EAF9D07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9214155" cy="4889500"/>
              </a:xfrm>
              <a:blipFill>
                <a:blip r:embed="rId3"/>
                <a:stretch>
                  <a:fillRect l="-1124" t="-2740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13">
            <a:extLst>
              <a:ext uri="{FF2B5EF4-FFF2-40B4-BE49-F238E27FC236}">
                <a16:creationId xmlns:a16="http://schemas.microsoft.com/office/drawing/2014/main" id="{8A2B942A-37B7-4F91-209B-06DD788C82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5974" y="1983937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666DAF2C-A833-346A-68F9-69573CEF6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83424" y="3429000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02C1AC6E-ABB2-11BE-681E-34FDE3501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4649" y="3098362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17754306-B714-C535-276E-DCF55500FC4E}"/>
                  </a:ext>
                </a:extLst>
              </p14:cNvPr>
              <p14:cNvContentPartPr/>
              <p14:nvPr/>
            </p14:nvContentPartPr>
            <p14:xfrm>
              <a:off x="8680395" y="2087430"/>
              <a:ext cx="2238480" cy="13147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17754306-B714-C535-276E-DCF55500FC4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44755" y="2051790"/>
                <a:ext cx="2310120" cy="13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8818E064-AC1C-DEA9-2E74-E05011B1B7DA}"/>
                  </a:ext>
                </a:extLst>
              </p14:cNvPr>
              <p14:cNvContentPartPr/>
              <p14:nvPr/>
            </p14:nvContentPartPr>
            <p14:xfrm>
              <a:off x="9521715" y="3182910"/>
              <a:ext cx="1233720" cy="2491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8818E064-AC1C-DEA9-2E74-E05011B1B7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485715" y="3147270"/>
                <a:ext cx="1305360" cy="32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75139EE-D482-B888-C2D6-A0B29B076174}"/>
                  </a:ext>
                </a:extLst>
              </p14:cNvPr>
              <p14:cNvContentPartPr/>
              <p14:nvPr/>
            </p14:nvContentPartPr>
            <p14:xfrm>
              <a:off x="8581755" y="2171505"/>
              <a:ext cx="719640" cy="974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75139EE-D482-B888-C2D6-A0B29B07617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63755" y="2153865"/>
                <a:ext cx="755280" cy="100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A46C4A8C-AD2D-85F1-466A-32C4891B36B4}"/>
              </a:ext>
            </a:extLst>
          </p:cNvPr>
          <p:cNvGrpSpPr/>
          <p:nvPr/>
        </p:nvGrpSpPr>
        <p:grpSpPr>
          <a:xfrm>
            <a:off x="9401115" y="2476065"/>
            <a:ext cx="651240" cy="542880"/>
            <a:chOff x="9401115" y="2476065"/>
            <a:chExt cx="65124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03485429-63FF-0657-1029-EADBA0E2BA7F}"/>
                    </a:ext>
                  </a:extLst>
                </p14:cNvPr>
                <p14:cNvContentPartPr/>
                <p14:nvPr/>
              </p14:nvContentPartPr>
              <p14:xfrm>
                <a:off x="9610275" y="2476065"/>
                <a:ext cx="95760" cy="542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03485429-63FF-0657-1029-EADBA0E2BA7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592635" y="2458425"/>
                  <a:ext cx="131400" cy="57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62BBAD2-1AE9-6234-64C2-39851EFEA600}"/>
                    </a:ext>
                  </a:extLst>
                </p14:cNvPr>
                <p14:cNvContentPartPr/>
                <p14:nvPr/>
              </p14:nvContentPartPr>
              <p14:xfrm>
                <a:off x="9401115" y="2616825"/>
                <a:ext cx="651240" cy="2221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62BBAD2-1AE9-6234-64C2-39851EFEA60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383475" y="2599185"/>
                  <a:ext cx="686880" cy="2577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E89648-56F5-D58A-76A4-10CCA2B66BFC}"/>
              </a:ext>
            </a:extLst>
          </p:cNvPr>
          <p:cNvSpPr/>
          <p:nvPr/>
        </p:nvSpPr>
        <p:spPr>
          <a:xfrm>
            <a:off x="7886592" y="156654"/>
            <a:ext cx="3029046" cy="605450"/>
          </a:xfrm>
          <a:prstGeom prst="roundRect">
            <a:avLst/>
          </a:prstGeom>
          <a:noFill/>
          <a:ln w="50800"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dirty="0">
                <a:solidFill>
                  <a:schemeClr val="tx1"/>
                </a:solidFill>
              </a:rPr>
              <a:t>active area of research</a:t>
            </a:r>
            <a:endParaRPr lang="LID4096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9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C8E93-7F47-5304-6D1F-8D967D1FB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Steiner </a:t>
            </a:r>
            <a:r>
              <a:rPr lang="pl-PL" b="1" dirty="0"/>
              <a:t>Forest</a:t>
            </a:r>
            <a:endParaRPr lang="LID409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6BD16-BA61-C4F0-13F4-25D047BC5F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/>
                  <a:t>Now given set of terminal </a:t>
                </a:r>
                <a:r>
                  <a:rPr lang="pl-PL" b="1" dirty="0"/>
                  <a:t>pairs</a:t>
                </a:r>
              </a:p>
              <a:p>
                <a:r>
                  <a:rPr lang="pl-PL" dirty="0"/>
                  <a:t>Compute cheap graph connecting each pair</a:t>
                </a:r>
              </a:p>
              <a:p>
                <a:endParaRPr lang="pl-PL" dirty="0"/>
              </a:p>
              <a:p>
                <a:r>
                  <a:rPr lang="pl-PL" dirty="0"/>
                  <a:t>Offline, it has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dirty="0"/>
                  <a:t>-apx [AKR95]</a:t>
                </a:r>
              </a:p>
              <a:p>
                <a:r>
                  <a:rPr lang="pl-PL" dirty="0"/>
                  <a:t>Current best: 1.994 [AGHJM25, GT25]</a:t>
                </a:r>
              </a:p>
              <a:p>
                <a:endParaRPr lang="pl-PL" dirty="0"/>
              </a:p>
              <a:p>
                <a:r>
                  <a:rPr lang="pl-PL" dirty="0"/>
                  <a:t>Greedy is not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pl-PL" dirty="0"/>
                  <a:t>-apx,</a:t>
                </a:r>
                <a:br>
                  <a:rPr lang="pl-PL" dirty="0"/>
                </a:br>
                <a:r>
                  <a:rPr lang="pl-PL" dirty="0"/>
                  <a:t>but </a:t>
                </a:r>
                <a:r>
                  <a:rPr lang="pl-PL" i="1" dirty="0"/>
                  <a:t>very greedy</a:t>
                </a:r>
                <a:r>
                  <a:rPr lang="pl-PL" dirty="0"/>
                  <a:t> (</a:t>
                </a:r>
                <a:r>
                  <a:rPr lang="pl-PL" b="1" dirty="0"/>
                  <a:t>gluttonous</a:t>
                </a:r>
                <a:r>
                  <a:rPr lang="pl-PL" dirty="0"/>
                  <a:t>) is! [GK15]</a:t>
                </a:r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76BD16-BA61-C4F0-13F4-25D047BC5F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3">
            <a:extLst>
              <a:ext uri="{FF2B5EF4-FFF2-40B4-BE49-F238E27FC236}">
                <a16:creationId xmlns:a16="http://schemas.microsoft.com/office/drawing/2014/main" id="{C1F19E76-6E37-8107-F302-7D0A2F2815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824" y="992543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D8231-5161-862F-E37B-9ECCA3040977}"/>
                  </a:ext>
                </a:extLst>
              </p:cNvPr>
              <p:cNvSpPr txBox="1"/>
              <p:nvPr/>
            </p:nvSpPr>
            <p:spPr>
              <a:xfrm>
                <a:off x="8516482" y="855535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9AD8231-5161-862F-E37B-9ECCA30409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482" y="855535"/>
                <a:ext cx="4476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13">
            <a:extLst>
              <a:ext uri="{FF2B5EF4-FFF2-40B4-BE49-F238E27FC236}">
                <a16:creationId xmlns:a16="http://schemas.microsoft.com/office/drawing/2014/main" id="{1E039268-3B37-65B9-D930-25A6247440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16483" y="4678718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3DC3FA-D77F-5601-9BC8-6DCD1FAD941A}"/>
                  </a:ext>
                </a:extLst>
              </p:cNvPr>
              <p:cNvSpPr txBox="1"/>
              <p:nvPr/>
            </p:nvSpPr>
            <p:spPr>
              <a:xfrm>
                <a:off x="8564141" y="4541710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53DC3FA-D77F-5601-9BC8-6DCD1FAD94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4141" y="4541710"/>
                <a:ext cx="4476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3">
            <a:extLst>
              <a:ext uri="{FF2B5EF4-FFF2-40B4-BE49-F238E27FC236}">
                <a16:creationId xmlns:a16="http://schemas.microsoft.com/office/drawing/2014/main" id="{A93AE684-AF6D-3C1D-49F2-CB82CC5B2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800" y="1013536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A14318-A85B-685E-58F4-3FB804C8D3EA}"/>
                  </a:ext>
                </a:extLst>
              </p:cNvPr>
              <p:cNvSpPr txBox="1"/>
              <p:nvPr/>
            </p:nvSpPr>
            <p:spPr>
              <a:xfrm>
                <a:off x="9287458" y="876528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0A14318-A85B-685E-58F4-3FB804C8D3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458" y="876528"/>
                <a:ext cx="4476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3">
            <a:extLst>
              <a:ext uri="{FF2B5EF4-FFF2-40B4-BE49-F238E27FC236}">
                <a16:creationId xmlns:a16="http://schemas.microsoft.com/office/drawing/2014/main" id="{37C844D4-8F1A-C1D2-1FE0-81A07E36D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0966" y="4682604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044B44-4454-5D27-DBE7-809B0E4EC3F4}"/>
                  </a:ext>
                </a:extLst>
              </p:cNvPr>
              <p:cNvSpPr txBox="1"/>
              <p:nvPr/>
            </p:nvSpPr>
            <p:spPr>
              <a:xfrm>
                <a:off x="9288624" y="4545596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5044B44-4454-5D27-DBE7-809B0E4EC3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8624" y="4545596"/>
                <a:ext cx="4476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3">
            <a:extLst>
              <a:ext uri="{FF2B5EF4-FFF2-40B4-BE49-F238E27FC236}">
                <a16:creationId xmlns:a16="http://schemas.microsoft.com/office/drawing/2014/main" id="{D5DE450F-0871-7DF5-C814-3A667346E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2304" y="1956994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C4FB68-6E2F-05AB-A765-34A0B055FEB0}"/>
                  </a:ext>
                </a:extLst>
              </p:cNvPr>
              <p:cNvSpPr txBox="1"/>
              <p:nvPr/>
            </p:nvSpPr>
            <p:spPr>
              <a:xfrm>
                <a:off x="11129962" y="1819986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9C4FB68-6E2F-05AB-A765-34A0B055F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9962" y="1819986"/>
                <a:ext cx="4476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 13">
            <a:extLst>
              <a:ext uri="{FF2B5EF4-FFF2-40B4-BE49-F238E27FC236}">
                <a16:creationId xmlns:a16="http://schemas.microsoft.com/office/drawing/2014/main" id="{8AEF212F-19CC-26FB-D65F-2BCD14E0F8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58491" y="3570377"/>
            <a:ext cx="95317" cy="95317"/>
          </a:xfrm>
          <a:prstGeom prst="ellipse">
            <a:avLst/>
          </a:prstGeom>
          <a:solidFill>
            <a:srgbClr val="000000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E18111-9049-28CB-21D8-EC44DCAC3075}"/>
                  </a:ext>
                </a:extLst>
              </p:cNvPr>
              <p:cNvSpPr txBox="1"/>
              <p:nvPr/>
            </p:nvSpPr>
            <p:spPr>
              <a:xfrm>
                <a:off x="11106149" y="3433369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EE18111-9049-28CB-21D8-EC44DCAC30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6149" y="3433369"/>
                <a:ext cx="4476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Oval 13">
            <a:extLst>
              <a:ext uri="{FF2B5EF4-FFF2-40B4-BE49-F238E27FC236}">
                <a16:creationId xmlns:a16="http://schemas.microsoft.com/office/drawing/2014/main" id="{EDCB0BBB-26CA-84DE-0379-4D1D71C958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499" y="1875940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0" name="Oval 13">
            <a:extLst>
              <a:ext uri="{FF2B5EF4-FFF2-40B4-BE49-F238E27FC236}">
                <a16:creationId xmlns:a16="http://schemas.microsoft.com/office/drawing/2014/main" id="{0A9CBF83-1FB9-B0C4-F4D0-F163A5E197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499" y="2752240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2" name="Oval 13">
            <a:extLst>
              <a:ext uri="{FF2B5EF4-FFF2-40B4-BE49-F238E27FC236}">
                <a16:creationId xmlns:a16="http://schemas.microsoft.com/office/drawing/2014/main" id="{78367368-6CEA-9234-DE9D-5E1FF892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6499" y="3628540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C6C5BFE8-C2AC-A843-9A99-A8C5137A209A}"/>
                  </a:ext>
                </a:extLst>
              </p14:cNvPr>
              <p14:cNvContentPartPr/>
              <p14:nvPr/>
            </p14:nvContentPartPr>
            <p14:xfrm>
              <a:off x="11102115" y="2099865"/>
              <a:ext cx="64440" cy="14058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C6C5BFE8-C2AC-A843-9A99-A8C5137A209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1066475" y="2064225"/>
                <a:ext cx="136080" cy="14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F216FCA8-BB57-83C7-60DC-6411F7E02BD8}"/>
                  </a:ext>
                </a:extLst>
              </p14:cNvPr>
              <p14:cNvContentPartPr/>
              <p14:nvPr/>
            </p14:nvContentPartPr>
            <p14:xfrm>
              <a:off x="8539635" y="1137945"/>
              <a:ext cx="414000" cy="7110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F216FCA8-BB57-83C7-60DC-6411F7E02BD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503995" y="1102305"/>
                <a:ext cx="485640" cy="78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CED874C-72DE-09A3-25E6-70C7F63D8936}"/>
                  </a:ext>
                </a:extLst>
              </p14:cNvPr>
              <p14:cNvContentPartPr/>
              <p14:nvPr/>
            </p14:nvContentPartPr>
            <p14:xfrm>
              <a:off x="9002955" y="1192305"/>
              <a:ext cx="253800" cy="646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CED874C-72DE-09A3-25E6-70C7F63D893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967315" y="1156665"/>
                <a:ext cx="325440" cy="71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160D02B-BC41-2C35-974D-B9BA76F646EC}"/>
              </a:ext>
            </a:extLst>
          </p:cNvPr>
          <p:cNvGrpSpPr/>
          <p:nvPr/>
        </p:nvGrpSpPr>
        <p:grpSpPr>
          <a:xfrm>
            <a:off x="8609475" y="2048745"/>
            <a:ext cx="656640" cy="2607480"/>
            <a:chOff x="8609475" y="2048745"/>
            <a:chExt cx="656640" cy="26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738DA3B-8AB8-D778-406F-EB0390B715A0}"/>
                    </a:ext>
                  </a:extLst>
                </p14:cNvPr>
                <p14:cNvContentPartPr/>
                <p14:nvPr/>
              </p14:nvContentPartPr>
              <p14:xfrm>
                <a:off x="8942475" y="2048745"/>
                <a:ext cx="41760" cy="642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738DA3B-8AB8-D778-406F-EB0390B715A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06835" y="2012745"/>
                  <a:ext cx="11340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0179267-F297-9B93-A1D0-212CD7D4874A}"/>
                    </a:ext>
                  </a:extLst>
                </p14:cNvPr>
                <p14:cNvContentPartPr/>
                <p14:nvPr/>
              </p14:nvContentPartPr>
              <p14:xfrm>
                <a:off x="8951475" y="2931825"/>
                <a:ext cx="25920" cy="622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0179267-F297-9B93-A1D0-212CD7D4874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15835" y="2896185"/>
                  <a:ext cx="9756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AB41B9B3-0733-098F-DA8E-CE24E007A260}"/>
                    </a:ext>
                  </a:extLst>
                </p14:cNvPr>
                <p14:cNvContentPartPr/>
                <p14:nvPr/>
              </p14:nvContentPartPr>
              <p14:xfrm>
                <a:off x="8609475" y="3819225"/>
                <a:ext cx="359280" cy="837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AB41B9B3-0733-098F-DA8E-CE24E007A26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573835" y="3783585"/>
                  <a:ext cx="430920" cy="90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A5BE39C-B066-4DEF-69EC-5D06F56F7241}"/>
                    </a:ext>
                  </a:extLst>
                </p14:cNvPr>
                <p14:cNvContentPartPr/>
                <p14:nvPr/>
              </p14:nvContentPartPr>
              <p14:xfrm>
                <a:off x="9038235" y="3801585"/>
                <a:ext cx="227880" cy="804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A5BE39C-B066-4DEF-69EC-5D06F56F724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02235" y="3765945"/>
                  <a:ext cx="299520" cy="8762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54" name="Oval 13">
            <a:extLst>
              <a:ext uri="{FF2B5EF4-FFF2-40B4-BE49-F238E27FC236}">
                <a16:creationId xmlns:a16="http://schemas.microsoft.com/office/drawing/2014/main" id="{01CE71A8-E1FD-23D6-4903-AF9B3A338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0294" y="2595668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56" name="Oval 13">
            <a:extLst>
              <a:ext uri="{FF2B5EF4-FFF2-40B4-BE49-F238E27FC236}">
                <a16:creationId xmlns:a16="http://schemas.microsoft.com/office/drawing/2014/main" id="{39782AA1-72B9-5017-615D-0B601E098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83305" y="4009104"/>
            <a:ext cx="95317" cy="95317"/>
          </a:xfrm>
          <a:prstGeom prst="ellipse">
            <a:avLst/>
          </a:prstGeom>
          <a:noFill/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01530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AAACB-95BD-39B5-FB04-19F579E4C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Online</a:t>
            </a:r>
            <a:r>
              <a:rPr lang="pl-PL" dirty="0"/>
              <a:t> Steiner </a:t>
            </a:r>
            <a:r>
              <a:rPr lang="pl-PL" b="1" dirty="0"/>
              <a:t>Forest</a:t>
            </a:r>
            <a:endParaRPr lang="LID409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F4E821-DC18-0914-A27D-C1498D58EC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pl-PL" dirty="0"/>
                  <a:t>Terminal </a:t>
                </a:r>
                <a:r>
                  <a:rPr lang="pl-PL" b="1" dirty="0"/>
                  <a:t>pairs</a:t>
                </a:r>
                <a:r>
                  <a:rPr lang="pl-PL" dirty="0"/>
                  <a:t> arrive one by one</a:t>
                </a:r>
              </a:p>
              <a:p>
                <a:endParaRPr lang="pl-PL" dirty="0"/>
              </a:p>
              <a:p>
                <a:r>
                  <a:rPr lang="pl-PL" dirty="0"/>
                  <a:t>We buy edges irrevocably</a:t>
                </a:r>
              </a:p>
              <a:p>
                <a:endParaRPr lang="pl-PL" dirty="0"/>
              </a:p>
              <a:p>
                <a:r>
                  <a:rPr lang="pl-PL" dirty="0"/>
                  <a:t>Westbrook and Yan 95: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pl-PL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pl-PL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dirty="0"/>
                  <a:t>-competitive</a:t>
                </a:r>
              </a:p>
              <a:p>
                <a:r>
                  <a:rPr lang="pl-PL" dirty="0"/>
                  <a:t>Awerbuch, Azar, Bartal 96: greedy is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pl-PL" b="0" i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pl-PL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pl-PL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pl-PL" dirty="0"/>
                  <a:t>-competitive</a:t>
                </a:r>
              </a:p>
              <a:p>
                <a:r>
                  <a:rPr lang="pl-PL" dirty="0"/>
                  <a:t>Berman, Coulston 97: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b="0" i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pl-PL" dirty="0"/>
                  <a:t>-competitive</a:t>
                </a:r>
              </a:p>
              <a:p>
                <a:endParaRPr lang="pl-PL" dirty="0"/>
              </a:p>
              <a:p>
                <a:endParaRPr lang="LID4096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F4E821-DC18-0914-A27D-C1498D58EC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13">
            <a:extLst>
              <a:ext uri="{FF2B5EF4-FFF2-40B4-BE49-F238E27FC236}">
                <a16:creationId xmlns:a16="http://schemas.microsoft.com/office/drawing/2014/main" id="{76052DDB-1BD6-D6A5-BFB7-3BBC34694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674" y="1863725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9F96AA02-2D29-DEEE-60E3-00D7938CD0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68674" y="2523640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09A3FCC4-E4C1-83A1-8D15-42455DE1D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49673" y="2523640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11" name="Oval 13">
            <a:extLst>
              <a:ext uri="{FF2B5EF4-FFF2-40B4-BE49-F238E27FC236}">
                <a16:creationId xmlns:a16="http://schemas.microsoft.com/office/drawing/2014/main" id="{0403AB1D-9089-316F-60EC-C3D391B3B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30672" y="2523640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1D9F8D-8913-BF93-F6F5-C57717667B9B}"/>
                  </a:ext>
                </a:extLst>
              </p:cNvPr>
              <p:cNvSpPr txBox="1"/>
              <p:nvPr/>
            </p:nvSpPr>
            <p:spPr>
              <a:xfrm>
                <a:off x="6984945" y="2571298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1D9F8D-8913-BF93-F6F5-C57717667B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4945" y="2571298"/>
                <a:ext cx="44767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FBEFCF-42EC-292F-835F-36EB0D525E98}"/>
                  </a:ext>
                </a:extLst>
              </p:cNvPr>
              <p:cNvSpPr txBox="1"/>
              <p:nvPr/>
            </p:nvSpPr>
            <p:spPr>
              <a:xfrm>
                <a:off x="7423546" y="2585275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8FBEFCF-42EC-292F-835F-36EB0D525E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546" y="2585275"/>
                <a:ext cx="44767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DDFBAC-462A-8F22-F2CD-D2E9F8645EEB}"/>
                  </a:ext>
                </a:extLst>
              </p:cNvPr>
              <p:cNvSpPr txBox="1"/>
              <p:nvPr/>
            </p:nvSpPr>
            <p:spPr>
              <a:xfrm>
                <a:off x="7806834" y="2571298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3DDFBAC-462A-8F22-F2CD-D2E9F8645E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6834" y="2571298"/>
                <a:ext cx="447675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13">
            <a:extLst>
              <a:ext uri="{FF2B5EF4-FFF2-40B4-BE49-F238E27FC236}">
                <a16:creationId xmlns:a16="http://schemas.microsoft.com/office/drawing/2014/main" id="{8912A371-4416-8FAB-C04A-3CEA5FE52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1031" y="1863725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29" name="Oval 13">
            <a:extLst>
              <a:ext uri="{FF2B5EF4-FFF2-40B4-BE49-F238E27FC236}">
                <a16:creationId xmlns:a16="http://schemas.microsoft.com/office/drawing/2014/main" id="{BCE53BF9-FDE7-11F3-6719-F8F7F1E32D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0031" y="2523640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1" name="Oval 13">
            <a:extLst>
              <a:ext uri="{FF2B5EF4-FFF2-40B4-BE49-F238E27FC236}">
                <a16:creationId xmlns:a16="http://schemas.microsoft.com/office/drawing/2014/main" id="{794056D9-FDEF-389D-9172-AE5CB9643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1030" y="2523640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p:sp>
        <p:nvSpPr>
          <p:cNvPr id="33" name="Oval 13">
            <a:extLst>
              <a:ext uri="{FF2B5EF4-FFF2-40B4-BE49-F238E27FC236}">
                <a16:creationId xmlns:a16="http://schemas.microsoft.com/office/drawing/2014/main" id="{8306224B-57B0-E26D-44E3-74412BD48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62029" y="2523640"/>
            <a:ext cx="95317" cy="95317"/>
          </a:xfrm>
          <a:prstGeom prst="ellipse">
            <a:avLst/>
          </a:prstGeom>
          <a:solidFill>
            <a:schemeClr val="tx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LID4096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4D2D9B-A164-AC6D-880D-70C557FFA630}"/>
                  </a:ext>
                </a:extLst>
              </p:cNvPr>
              <p:cNvSpPr txBox="1"/>
              <p:nvPr/>
            </p:nvSpPr>
            <p:spPr>
              <a:xfrm>
                <a:off x="10313827" y="2557951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84D2D9B-A164-AC6D-880D-70C557FFA6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3827" y="2557951"/>
                <a:ext cx="44767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CF3E98-05E6-5B87-17D2-08D69D99505E}"/>
                  </a:ext>
                </a:extLst>
              </p:cNvPr>
              <p:cNvSpPr txBox="1"/>
              <p:nvPr/>
            </p:nvSpPr>
            <p:spPr>
              <a:xfrm>
                <a:off x="10741740" y="2579547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7CF3E98-05E6-5B87-17D2-08D69D9950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1740" y="2579547"/>
                <a:ext cx="447675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195CA1-30D7-C94A-6EBC-A15DCF16BFBF}"/>
                  </a:ext>
                </a:extLst>
              </p:cNvPr>
              <p:cNvSpPr txBox="1"/>
              <p:nvPr/>
            </p:nvSpPr>
            <p:spPr>
              <a:xfrm>
                <a:off x="11125028" y="2565570"/>
                <a:ext cx="4476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>
                      <m:sSub>
                        <m:sSubPr>
                          <m:ctrlPr>
                            <a:rPr lang="pl-PL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pl-PL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0195CA1-30D7-C94A-6EBC-A15DCF16BF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028" y="2565570"/>
                <a:ext cx="447675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F91D00C-C27F-FD0D-5931-7E86B79E01D2}"/>
                  </a:ext>
                </a:extLst>
              </p14:cNvPr>
              <p14:cNvContentPartPr/>
              <p14:nvPr/>
            </p14:nvContentPartPr>
            <p14:xfrm>
              <a:off x="7327258" y="2686237"/>
              <a:ext cx="3835800" cy="136620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F91D00C-C27F-FD0D-5931-7E86B79E01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9618" y="2668237"/>
                <a:ext cx="387144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155F5451-61A3-6484-D791-578DECF97532}"/>
                  </a:ext>
                </a:extLst>
              </p14:cNvPr>
              <p14:cNvContentPartPr/>
              <p14:nvPr/>
            </p14:nvContentPartPr>
            <p14:xfrm>
              <a:off x="7765018" y="2681557"/>
              <a:ext cx="3025440" cy="103392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155F5451-61A3-6484-D791-578DECF9753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47018" y="2663557"/>
                <a:ext cx="3061080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81EC763-F674-880C-7372-AA16C69F627E}"/>
                  </a:ext>
                </a:extLst>
              </p14:cNvPr>
              <p14:cNvContentPartPr/>
              <p14:nvPr/>
            </p14:nvContentPartPr>
            <p14:xfrm>
              <a:off x="8143738" y="2659237"/>
              <a:ext cx="2293200" cy="6850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81EC763-F674-880C-7372-AA16C69F627E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125738" y="2641597"/>
                <a:ext cx="2328840" cy="72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D882B98E-112C-5560-82C0-4B2F9AC8C387}"/>
                  </a:ext>
                </a:extLst>
              </p14:cNvPr>
              <p14:cNvContentPartPr/>
              <p14:nvPr/>
            </p14:nvContentPartPr>
            <p14:xfrm>
              <a:off x="7330138" y="2004037"/>
              <a:ext cx="344520" cy="471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D882B98E-112C-5560-82C0-4B2F9AC8C387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12138" y="1986037"/>
                <a:ext cx="380160" cy="50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66B9DF89-F0D5-4B65-94E3-08C5A3B4B77E}"/>
                  </a:ext>
                </a:extLst>
              </p14:cNvPr>
              <p14:cNvContentPartPr/>
              <p14:nvPr/>
            </p14:nvContentPartPr>
            <p14:xfrm>
              <a:off x="10431898" y="2002957"/>
              <a:ext cx="346680" cy="47808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66B9DF89-F0D5-4B65-94E3-08C5A3B4B77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413898" y="1984957"/>
                <a:ext cx="38232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47DE231D-970F-83AB-CDBE-5F21B80A021F}"/>
                  </a:ext>
                </a:extLst>
              </p14:cNvPr>
              <p14:cNvContentPartPr/>
              <p14:nvPr/>
            </p14:nvContentPartPr>
            <p14:xfrm>
              <a:off x="7197658" y="2088277"/>
              <a:ext cx="144000" cy="2066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47DE231D-970F-83AB-CDBE-5F21B80A021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79658" y="2070277"/>
                <a:ext cx="179640" cy="24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07B0EA1A-174C-FD23-8863-1F121338855D}"/>
              </a:ext>
            </a:extLst>
          </p:cNvPr>
          <p:cNvGrpSpPr/>
          <p:nvPr/>
        </p:nvGrpSpPr>
        <p:grpSpPr>
          <a:xfrm>
            <a:off x="7550818" y="1823677"/>
            <a:ext cx="3746880" cy="693720"/>
            <a:chOff x="7550818" y="1823677"/>
            <a:chExt cx="3746880" cy="69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154081-0B9C-3ABA-37E3-B4C99D9E256D}"/>
                    </a:ext>
                  </a:extLst>
                </p14:cNvPr>
                <p14:cNvContentPartPr/>
                <p14:nvPr/>
              </p14:nvContentPartPr>
              <p14:xfrm>
                <a:off x="10786858" y="2027077"/>
                <a:ext cx="70200" cy="490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B154081-0B9C-3ABA-37E3-B4C99D9E256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768858" y="2009077"/>
                  <a:ext cx="105840" cy="52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2E2E1EC-B867-63F5-3DA6-3B1F3AC7992E}"/>
                    </a:ext>
                  </a:extLst>
                </p14:cNvPr>
                <p14:cNvContentPartPr/>
                <p14:nvPr/>
              </p14:nvContentPartPr>
              <p14:xfrm>
                <a:off x="10893058" y="2004757"/>
                <a:ext cx="335880" cy="485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2E2E1EC-B867-63F5-3DA6-3B1F3AC7992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75418" y="1986757"/>
                  <a:ext cx="37152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5E77910-F8F3-B850-D6B7-3609741ED71A}"/>
                    </a:ext>
                  </a:extLst>
                </p14:cNvPr>
                <p14:cNvContentPartPr/>
                <p14:nvPr/>
              </p14:nvContentPartPr>
              <p14:xfrm>
                <a:off x="7807138" y="1823677"/>
                <a:ext cx="2909160" cy="1227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5E77910-F8F3-B850-D6B7-3609741ED7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789498" y="1806037"/>
                  <a:ext cx="29448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8566CF6-C71F-CA38-2520-8F772330617C}"/>
                    </a:ext>
                  </a:extLst>
                </p14:cNvPr>
                <p14:cNvContentPartPr/>
                <p14:nvPr/>
              </p14:nvContentPartPr>
              <p14:xfrm>
                <a:off x="7697338" y="2007277"/>
                <a:ext cx="61560" cy="4392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8566CF6-C71F-CA38-2520-8F772330617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679698" y="1989637"/>
                  <a:ext cx="9720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E2BBECE-8E0B-CB39-D3FE-E17C9D2782B7}"/>
                    </a:ext>
                  </a:extLst>
                </p14:cNvPr>
                <p14:cNvContentPartPr/>
                <p14:nvPr/>
              </p14:nvContentPartPr>
              <p14:xfrm>
                <a:off x="7819018" y="2009797"/>
                <a:ext cx="252720" cy="499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E2BBECE-8E0B-CB39-D3FE-E17C9D2782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801018" y="1991797"/>
                  <a:ext cx="28836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6D4F8F3-0F7A-4F0D-7948-F30CD0EC31F9}"/>
                    </a:ext>
                  </a:extLst>
                </p14:cNvPr>
                <p14:cNvContentPartPr/>
                <p14:nvPr/>
              </p14:nvContentPartPr>
              <p14:xfrm>
                <a:off x="7550818" y="2216437"/>
                <a:ext cx="73080" cy="136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6D4F8F3-0F7A-4F0D-7948-F30CD0EC31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532818" y="2198437"/>
                  <a:ext cx="108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8F7DF24-9725-1A8A-ABF2-456B43B7BEC4}"/>
                    </a:ext>
                  </a:extLst>
                </p14:cNvPr>
                <p14:cNvContentPartPr/>
                <p14:nvPr/>
              </p14:nvContentPartPr>
              <p14:xfrm>
                <a:off x="8022058" y="2154517"/>
                <a:ext cx="150120" cy="182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8F7DF24-9725-1A8A-ABF2-456B43B7BEC4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004058" y="2136517"/>
                  <a:ext cx="1857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0130519-0E81-D916-4761-6A7ACD9640DC}"/>
                    </a:ext>
                  </a:extLst>
                </p14:cNvPr>
                <p14:cNvContentPartPr/>
                <p14:nvPr/>
              </p14:nvContentPartPr>
              <p14:xfrm>
                <a:off x="10350898" y="2104477"/>
                <a:ext cx="175320" cy="217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0130519-0E81-D916-4761-6A7ACD9640D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333258" y="2086477"/>
                  <a:ext cx="2109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A6D3AF4-0A79-51D5-0CF3-39034E0617BC}"/>
                    </a:ext>
                  </a:extLst>
                </p14:cNvPr>
                <p14:cNvContentPartPr/>
                <p14:nvPr/>
              </p14:nvContentPartPr>
              <p14:xfrm>
                <a:off x="10636738" y="2281957"/>
                <a:ext cx="100440" cy="131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A6D3AF4-0A79-51D5-0CF3-39034E0617B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619098" y="2263957"/>
                  <a:ext cx="1360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D11D2CA-0208-811C-90BC-535C5B7101C6}"/>
                    </a:ext>
                  </a:extLst>
                </p14:cNvPr>
                <p14:cNvContentPartPr/>
                <p14:nvPr/>
              </p14:nvContentPartPr>
              <p14:xfrm>
                <a:off x="11087458" y="2062717"/>
                <a:ext cx="210240" cy="228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D11D2CA-0208-811C-90BC-535C5B7101C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69458" y="2044717"/>
                  <a:ext cx="245880" cy="26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368DB10F-D6FA-8E79-7ABF-E3727E2FF869}"/>
                  </a:ext>
                </a:extLst>
              </p14:cNvPr>
              <p14:cNvContentPartPr/>
              <p14:nvPr/>
            </p14:nvContentPartPr>
            <p14:xfrm>
              <a:off x="8976058" y="1484557"/>
              <a:ext cx="206640" cy="2311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368DB10F-D6FA-8E79-7ABF-E3727E2FF869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8958058" y="1466557"/>
                <a:ext cx="242280" cy="26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F4A1102-1A7A-F551-56D9-F34D21ECFA16}"/>
                  </a:ext>
                </a:extLst>
              </p14:cNvPr>
              <p14:cNvContentPartPr/>
              <p14:nvPr/>
            </p14:nvContentPartPr>
            <p14:xfrm>
              <a:off x="8800018" y="3015637"/>
              <a:ext cx="149760" cy="1962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F4A1102-1A7A-F551-56D9-F34D21ECFA16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782018" y="2997637"/>
                <a:ext cx="185400" cy="23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8FF1A7FE-A6F4-B7CF-C058-C4DBF35A80C1}"/>
                  </a:ext>
                </a:extLst>
              </p14:cNvPr>
              <p14:cNvContentPartPr/>
              <p14:nvPr/>
            </p14:nvContentPartPr>
            <p14:xfrm>
              <a:off x="8863378" y="3439357"/>
              <a:ext cx="179640" cy="23148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8FF1A7FE-A6F4-B7CF-C058-C4DBF35A80C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845738" y="3421357"/>
                <a:ext cx="2152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EA6FB0CA-9EA8-6779-85FB-0D707C138233}"/>
                  </a:ext>
                </a:extLst>
              </p14:cNvPr>
              <p14:cNvContentPartPr/>
              <p14:nvPr/>
            </p14:nvContentPartPr>
            <p14:xfrm>
              <a:off x="9388618" y="3695317"/>
              <a:ext cx="186120" cy="2268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EA6FB0CA-9EA8-6779-85FB-0D707C138233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370618" y="3677317"/>
                <a:ext cx="22176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72CB259-FFAD-77DA-FFEB-164DF6DBF9D6}"/>
                  </a:ext>
                </a:extLst>
              </p14:cNvPr>
              <p14:cNvContentPartPr/>
              <p14:nvPr/>
            </p14:nvContentPartPr>
            <p14:xfrm>
              <a:off x="7327258" y="2680592"/>
              <a:ext cx="3835800" cy="13662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72CB259-FFAD-77DA-FFEB-164DF6DBF9D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309618" y="2662592"/>
                <a:ext cx="3871440" cy="140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F5D81CE4-8379-7A0D-31FE-01BA764E0D90}"/>
                  </a:ext>
                </a:extLst>
              </p14:cNvPr>
              <p14:cNvContentPartPr/>
              <p14:nvPr/>
            </p14:nvContentPartPr>
            <p14:xfrm>
              <a:off x="7767190" y="2689167"/>
              <a:ext cx="3025440" cy="103392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F5D81CE4-8379-7A0D-31FE-01BA764E0D9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749190" y="2671167"/>
                <a:ext cx="3061080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2A108B3A-5B87-8EA5-AEDA-625DCCE83B22}"/>
                  </a:ext>
                </a:extLst>
              </p14:cNvPr>
              <p14:cNvContentPartPr/>
              <p14:nvPr/>
            </p14:nvContentPartPr>
            <p14:xfrm>
              <a:off x="8143738" y="2656575"/>
              <a:ext cx="2293200" cy="68508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2A108B3A-5B87-8EA5-AEDA-625DCCE83B22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8125738" y="2638935"/>
                <a:ext cx="2328840" cy="720720"/>
              </a:xfrm>
              <a:prstGeom prst="rect">
                <a:avLst/>
              </a:prstGeom>
            </p:spPr>
          </p:pic>
        </mc:Fallback>
      </mc:AlternateContent>
      <p:sp>
        <p:nvSpPr>
          <p:cNvPr id="84" name="TextBox 83">
            <a:extLst>
              <a:ext uri="{FF2B5EF4-FFF2-40B4-BE49-F238E27FC236}">
                <a16:creationId xmlns:a16="http://schemas.microsoft.com/office/drawing/2014/main" id="{B04E066B-21B4-650E-A3BF-DCD6D6D3F8CA}"/>
              </a:ext>
            </a:extLst>
          </p:cNvPr>
          <p:cNvSpPr txBox="1"/>
          <p:nvPr/>
        </p:nvSpPr>
        <p:spPr>
          <a:xfrm>
            <a:off x="2660294" y="5801429"/>
            <a:ext cx="2954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Tight (already for Steiner tree)</a:t>
            </a:r>
            <a:endParaRPr lang="LID4096" sz="28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AF37CF6-8DE1-E844-CA84-6B1A8E1B5EF2}"/>
              </a:ext>
            </a:extLst>
          </p:cNvPr>
          <p:cNvSpPr txBox="1"/>
          <p:nvPr/>
        </p:nvSpPr>
        <p:spPr>
          <a:xfrm>
            <a:off x="6210723" y="5801429"/>
            <a:ext cx="51785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/>
              <a:t>Not greedy</a:t>
            </a:r>
            <a:br>
              <a:rPr lang="pl-PL" sz="2800" dirty="0"/>
            </a:br>
            <a:r>
              <a:rPr lang="pl-PL" sz="2800" dirty="0"/>
              <a:t>(comp ratio of greedy is open)</a:t>
            </a:r>
            <a:endParaRPr lang="LID4096" sz="2800" dirty="0"/>
          </a:p>
        </p:txBody>
      </p:sp>
      <p:grpSp>
        <p:nvGrpSpPr>
          <p:cNvPr id="90" name="Group 89">
            <a:extLst>
              <a:ext uri="{FF2B5EF4-FFF2-40B4-BE49-F238E27FC236}">
                <a16:creationId xmlns:a16="http://schemas.microsoft.com/office/drawing/2014/main" id="{51700EDE-33D3-1E3D-3EB4-2BB6B65D5CAE}"/>
              </a:ext>
            </a:extLst>
          </p:cNvPr>
          <p:cNvGrpSpPr/>
          <p:nvPr/>
        </p:nvGrpSpPr>
        <p:grpSpPr>
          <a:xfrm>
            <a:off x="4189858" y="5358157"/>
            <a:ext cx="821160" cy="528120"/>
            <a:chOff x="4189858" y="5358157"/>
            <a:chExt cx="821160" cy="52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4102694-18AE-A812-0057-4B5739DFE837}"/>
                    </a:ext>
                  </a:extLst>
                </p14:cNvPr>
                <p14:cNvContentPartPr/>
                <p14:nvPr/>
              </p14:nvContentPartPr>
              <p14:xfrm>
                <a:off x="4189858" y="5366797"/>
                <a:ext cx="752040" cy="5194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4102694-18AE-A812-0057-4B5739DFE83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72218" y="5349157"/>
                  <a:ext cx="7876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FAB1049-40FE-35F2-FA24-21CEC85C1CB3}"/>
                    </a:ext>
                  </a:extLst>
                </p14:cNvPr>
                <p14:cNvContentPartPr/>
                <p14:nvPr/>
              </p14:nvContentPartPr>
              <p14:xfrm>
                <a:off x="4700338" y="5358157"/>
                <a:ext cx="310680" cy="259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FAB1049-40FE-35F2-FA24-21CEC85C1CB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682338" y="5340157"/>
                  <a:ext cx="34632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CC9F3FD-97F0-F188-7905-25EBD0702D33}"/>
              </a:ext>
            </a:extLst>
          </p:cNvPr>
          <p:cNvGrpSpPr/>
          <p:nvPr/>
        </p:nvGrpSpPr>
        <p:grpSpPr>
          <a:xfrm>
            <a:off x="6314218" y="5360677"/>
            <a:ext cx="356040" cy="482040"/>
            <a:chOff x="6314218" y="5360677"/>
            <a:chExt cx="35604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03BBBC3-ADE8-F39F-B2B1-3D8B6B0F33F6}"/>
                    </a:ext>
                  </a:extLst>
                </p14:cNvPr>
                <p14:cNvContentPartPr/>
                <p14:nvPr/>
              </p14:nvContentPartPr>
              <p14:xfrm>
                <a:off x="6386578" y="5423677"/>
                <a:ext cx="272160" cy="41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03BBBC3-ADE8-F39F-B2B1-3D8B6B0F33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368578" y="5406037"/>
                  <a:ext cx="3078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850C92D-7562-9D66-EEDA-A028A107FEDF}"/>
                    </a:ext>
                  </a:extLst>
                </p14:cNvPr>
                <p14:cNvContentPartPr/>
                <p14:nvPr/>
              </p14:nvContentPartPr>
              <p14:xfrm>
                <a:off x="6314218" y="5360677"/>
                <a:ext cx="356040" cy="27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850C92D-7562-9D66-EEDA-A028A107FED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96218" y="5343037"/>
                  <a:ext cx="391680" cy="311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6689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35" grpId="0"/>
      <p:bldP spid="37" grpId="0"/>
      <p:bldP spid="39" grpId="0"/>
      <p:bldP spid="84" grpId="0"/>
      <p:bldP spid="8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80E55-A53D-A4E5-57A1-F578D7A28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Online</a:t>
            </a:r>
            <a:r>
              <a:rPr lang="pl-PL" dirty="0"/>
              <a:t> Steiner </a:t>
            </a:r>
            <a:r>
              <a:rPr lang="pl-PL" b="1" dirty="0"/>
              <a:t>Forest with recourse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4876B-5410-FCE0-065A-F750453764A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noProof="0" dirty="0"/>
                  <a:t>What if we can delete a few edges?</a:t>
                </a:r>
                <a:br>
                  <a:rPr lang="pl-PL" noProof="0" dirty="0"/>
                </a:br>
                <a:r>
                  <a:rPr lang="pl-PL" dirty="0"/>
                  <a:t>Can we break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pl-PL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b="0" i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pl-PL" dirty="0"/>
                  <a:t> barrier?</a:t>
                </a:r>
                <a:endParaRPr lang="en-US" noProof="0" dirty="0"/>
              </a:p>
              <a:p>
                <a:endParaRPr lang="en-US" noProof="0" dirty="0"/>
              </a:p>
              <a:p>
                <a:r>
                  <a:rPr lang="en-US" noProof="0" dirty="0"/>
                  <a:t>No </a:t>
                </a:r>
                <a14:m>
                  <m:oMath xmlns:m="http://schemas.openxmlformats.org/officeDocument/2006/math">
                    <m:r>
                      <a:rPr lang="en-US" b="0" i="1" noProof="0" smtClean="0"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noProof="0" smtClean="0">
                            <a:latin typeface="Cambria Math" panose="02040503050406030204" pitchFamily="18" charset="0"/>
                          </a:rPr>
                          <m:t>log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noProof="0" dirty="0"/>
                  <a:t>-</a:t>
                </a:r>
                <a:r>
                  <a:rPr lang="pl-PL" noProof="0" dirty="0"/>
                  <a:t>competitive, low-recourse </a:t>
                </a:r>
                <a:r>
                  <a:rPr lang="en-US" noProof="0" dirty="0"/>
                  <a:t>algorithm was known</a:t>
                </a:r>
              </a:p>
              <a:p>
                <a:endParaRPr lang="pl-PL" noProof="0" dirty="0"/>
              </a:p>
              <a:p>
                <a:r>
                  <a:rPr lang="en-US" noProof="0" dirty="0"/>
                  <a:t>[GK14]: </a:t>
                </a:r>
                <a:r>
                  <a:rPr lang="pl-PL" noProof="0" dirty="0"/>
                  <a:t>”a</a:t>
                </a:r>
                <a:r>
                  <a:rPr lang="en-US" noProof="0" dirty="0"/>
                  <a:t>n interesting open problem”</a:t>
                </a:r>
              </a:p>
              <a:p>
                <a:r>
                  <a:rPr lang="en-US" noProof="0" dirty="0"/>
                  <a:t>[GGKMSSV18]: </a:t>
                </a:r>
                <a:r>
                  <a:rPr lang="pl-PL" noProof="0" dirty="0"/>
                  <a:t>”s</a:t>
                </a:r>
                <a:r>
                  <a:rPr lang="en-US" noProof="0" dirty="0"/>
                  <a:t>till wide open”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7D4876B-5410-FCE0-065A-F750453764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38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3692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C09C7F-5654-1FA1-3F7F-FC6750E28E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93F28-6A2D-2E74-0773-CFA7D0FD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Online</a:t>
            </a:r>
            <a:r>
              <a:rPr lang="pl-PL" dirty="0"/>
              <a:t> Steiner </a:t>
            </a:r>
            <a:r>
              <a:rPr lang="pl-PL" b="1" dirty="0"/>
              <a:t>Forest with recourse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F501D-86AA-67C4-33DB-25E20D6A8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br>
                  <a:rPr lang="pl-PL" noProof="0" dirty="0"/>
                </a:br>
                <a:endParaRPr lang="pl-PL" noProof="0" dirty="0"/>
              </a:p>
              <a:p>
                <a:endParaRPr lang="pl-PL" dirty="0"/>
              </a:p>
              <a:p>
                <a:endParaRPr lang="pl-PL" noProof="0" dirty="0"/>
              </a:p>
              <a:p>
                <a:endParaRPr lang="pl-PL" dirty="0"/>
              </a:p>
              <a:p>
                <a:endParaRPr lang="pl-PL" noProof="0" dirty="0"/>
              </a:p>
              <a:p>
                <a:endParaRPr lang="pl-PL" dirty="0"/>
              </a:p>
              <a:p>
                <a:r>
                  <a:rPr lang="pl-PL" noProof="0" dirty="0"/>
                  <a:t>Also tradeoff: for </a:t>
                </a:r>
                <a14:m>
                  <m:oMath xmlns:m="http://schemas.openxmlformats.org/officeDocument/2006/math">
                    <m:r>
                      <a:rPr lang="pl-PL" b="0" i="1" noProof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pl-PL" b="0" i="1" noProof="0" smtClean="0">
                        <a:latin typeface="Cambria Math" panose="02040503050406030204" pitchFamily="18" charset="0"/>
                      </a:rPr>
                      <m:t>∈[1,</m:t>
                    </m:r>
                    <m:func>
                      <m:funcPr>
                        <m:ctrlPr>
                          <a:rPr lang="pl-PL" b="0" i="0" noProof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b="0" i="0" noProof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b="0" i="1" noProof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pl-PL" b="0" i="1" noProof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pl-PL" noProof="0" dirty="0"/>
                  <a:t>,</a:t>
                </a:r>
                <a:br>
                  <a:rPr lang="pl-PL" noProof="0" dirty="0"/>
                </a:br>
                <a:br>
                  <a:rPr lang="pl-PL" noProof="0" dirty="0"/>
                </a:br>
                <a:r>
                  <a:rPr lang="pl-PL" noProof="0" dirty="0"/>
                  <a:t>we can maintain </a:t>
                </a:r>
                <a14:m>
                  <m:oMath xmlns:m="http://schemas.openxmlformats.org/officeDocument/2006/math">
                    <m:r>
                      <a:rPr lang="pl-PL" b="0" i="1" noProof="0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noProof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pl-PL" b="0" i="1" noProof="0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pl-PL" b="0" i="1" noProof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pl-PL" noProof="0" dirty="0"/>
                  <a:t>-competitive solution with </a:t>
                </a:r>
                <a14:m>
                  <m:oMath xmlns:m="http://schemas.openxmlformats.org/officeDocument/2006/math">
                    <m:r>
                      <a:rPr lang="pl-PL" b="0" i="1" noProof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pl-PL" b="0" i="1" noProof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pl-PL" b="0" i="1" noProof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pl-PL" b="0" i="0" noProof="0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pl-PL" b="0" i="0" noProof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pl-PL" b="0" i="1" noProof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num>
                          <m:den>
                            <m:r>
                              <a:rPr lang="pl-PL" b="0" i="1" noProof="0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e>
                    </m:d>
                  </m:oMath>
                </a14:m>
                <a:r>
                  <a:rPr lang="pl-PL" noProof="0" dirty="0"/>
                  <a:t> recourse</a:t>
                </a:r>
                <a:endParaRPr lang="en-US" noProof="0" dirty="0"/>
              </a:p>
              <a:p>
                <a:endParaRPr lang="en-US" noProof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6F501D-86AA-67C4-33DB-25E20D6A8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211BCEB6-0E50-F37F-1698-21A6620BE894}"/>
                  </a:ext>
                </a:extLst>
              </p:cNvPr>
              <p:cNvSpPr/>
              <p:nvPr/>
            </p:nvSpPr>
            <p:spPr>
              <a:xfrm>
                <a:off x="1314450" y="2450722"/>
                <a:ext cx="10039350" cy="1711703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solidFill>
                <a:schemeClr val="accent6">
                  <a:lumMod val="75000"/>
                </a:schemeClr>
              </a:solidFill>
              <a:ln w="31750">
                <a:noFill/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bg1"/>
                    </a:solidFill>
                  </a:rPr>
                  <a:t>Our result:</a:t>
                </a:r>
                <a:br>
                  <a:rPr lang="pl-PL" sz="2400" b="1" dirty="0">
                    <a:solidFill>
                      <a:schemeClr val="bg1"/>
                    </a:solidFill>
                  </a:rPr>
                </a:br>
                <a:r>
                  <a:rPr lang="pl-PL" sz="2400" dirty="0"/>
                  <a:t>algorithm for online Steiner Forest</a:t>
                </a:r>
                <a:br>
                  <a:rPr lang="pl-PL" sz="2400" dirty="0"/>
                </a:br>
                <a:r>
                  <a:rPr lang="pl-PL" sz="2400" dirty="0"/>
                  <a:t>that maintains an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sz="2400" dirty="0">
                    <a:solidFill>
                      <a:schemeClr val="bg1"/>
                    </a:solidFill>
                  </a:rPr>
                  <a:t>-competitive solution</a:t>
                </a:r>
                <a:br>
                  <a:rPr lang="pl-PL" sz="2400" dirty="0">
                    <a:solidFill>
                      <a:schemeClr val="bg1"/>
                    </a:solidFill>
                  </a:rPr>
                </a:br>
                <a:r>
                  <a:rPr lang="pl-PL" sz="2400" dirty="0">
                    <a:solidFill>
                      <a:schemeClr val="bg1"/>
                    </a:solidFill>
                  </a:rPr>
                  <a:t>with </a:t>
                </a:r>
                <a14:m>
                  <m:oMath xmlns:m="http://schemas.openxmlformats.org/officeDocument/2006/math">
                    <m:r>
                      <a:rPr lang="pl-P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pl-PL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pl-PL" sz="2400" b="0" i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pl-PL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pl-PL" sz="2400" dirty="0">
                    <a:solidFill>
                      <a:schemeClr val="bg1"/>
                    </a:solidFill>
                  </a:rPr>
                  <a:t> amortized recourse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211BCEB6-0E50-F37F-1698-21A6620BE8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450" y="2450722"/>
                <a:ext cx="10039350" cy="1711703"/>
              </a:xfrm>
              <a:prstGeom prst="wedgeRectCallout">
                <a:avLst>
                  <a:gd name="adj1" fmla="val 12550"/>
                  <a:gd name="adj2" fmla="val -15151"/>
                </a:avLst>
              </a:prstGeom>
              <a:blipFill>
                <a:blip r:embed="rId3"/>
                <a:stretch>
                  <a:fillRect b="-3559"/>
                </a:stretch>
              </a:blipFill>
              <a:ln w="31750">
                <a:noFill/>
                <a:prstDash val="sysDot"/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3219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AF170-DAC1-A4D7-0B3F-E6174D938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General recipe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E5E22-69A5-D6D7-2F43-45331509620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75615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pl-PL" dirty="0"/>
                  <a:t>Just run an offline </a:t>
                </a:r>
                <a14:m>
                  <m:oMath xmlns:m="http://schemas.openxmlformats.org/officeDocument/2006/math">
                    <m:r>
                      <a:rPr lang="pl-PL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pl-PL" dirty="0"/>
                  <a:t>-approximation after each step</a:t>
                </a:r>
              </a:p>
              <a:p>
                <a:endParaRPr lang="pl-PL" dirty="0"/>
              </a:p>
              <a:p>
                <a:endParaRPr lang="pl-PL" dirty="0"/>
              </a:p>
              <a:p>
                <a:endParaRPr lang="pl-PL" dirty="0"/>
              </a:p>
              <a:p>
                <a:r>
                  <a:rPr lang="pl-PL" dirty="0"/>
                  <a:t>Choose/tune it so that its solution doesn’t change much</a:t>
                </a:r>
              </a:p>
              <a:p>
                <a:pPr marL="0" indent="0">
                  <a:buNone/>
                </a:pPr>
                <a:endParaRPr lang="pl-PL" dirty="0"/>
              </a:p>
              <a:p>
                <a:r>
                  <a:rPr lang="pl-PL" dirty="0"/>
                  <a:t>For Steiner tree, [GGK13] use a well-behaved offline algorithm</a:t>
                </a:r>
                <a:br>
                  <a:rPr lang="pl-PL" dirty="0"/>
                </a:br>
                <a:r>
                  <a:rPr lang="pl-PL" dirty="0"/>
                  <a:t>that constructs solution via a </a:t>
                </a:r>
                <a:r>
                  <a:rPr lang="pl-PL" b="1" dirty="0"/>
                  <a:t>clustering procedure</a:t>
                </a:r>
              </a:p>
              <a:p>
                <a:endParaRPr lang="pl-PL" dirty="0"/>
              </a:p>
              <a:p>
                <a:r>
                  <a:rPr lang="pl-PL" dirty="0"/>
                  <a:t>Such algorithm also exists for Steiner forest [GK15]...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EE5E22-69A5-D6D7-2F43-4533150962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756150"/>
              </a:xfrm>
              <a:blipFill>
                <a:blip r:embed="rId2"/>
                <a:stretch>
                  <a:fillRect l="-1043" t="-281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89487B3-A1BE-3BC4-0BE5-0DB6B2090F1D}"/>
                  </a:ext>
                </a:extLst>
              </p:cNvPr>
              <p:cNvSpPr/>
              <p:nvPr/>
            </p:nvSpPr>
            <p:spPr>
              <a:xfrm>
                <a:off x="1677748" y="2544925"/>
                <a:ext cx="4418252" cy="884075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pl-PL" sz="2200" dirty="0">
                    <a:solidFill>
                      <a:schemeClr val="bg1"/>
                    </a:solidFill>
                  </a:rPr>
                  <a:t>For free: competitive ratio </a:t>
                </a:r>
                <a14:m>
                  <m:oMath xmlns:m="http://schemas.openxmlformats.org/officeDocument/2006/math">
                    <m:r>
                      <a:rPr lang="pl-PL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pl-PL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endParaRPr lang="LID4096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A89487B3-A1BE-3BC4-0BE5-0DB6B2090F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748" y="2544925"/>
                <a:ext cx="4418252" cy="884075"/>
              </a:xfrm>
              <a:prstGeom prst="roundRect">
                <a:avLst/>
              </a:prstGeom>
              <a:blipFill>
                <a:blip r:embed="rId3"/>
                <a:stretch>
                  <a:fillRect l="-68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EC4483-0EA6-AB20-B8DB-BE6BAD23E100}"/>
              </a:ext>
            </a:extLst>
          </p:cNvPr>
          <p:cNvSpPr/>
          <p:nvPr/>
        </p:nvSpPr>
        <p:spPr>
          <a:xfrm>
            <a:off x="6392623" y="2544924"/>
            <a:ext cx="4418252" cy="884075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l-PL" sz="2200" dirty="0">
                <a:solidFill>
                  <a:schemeClr val="bg1"/>
                </a:solidFill>
              </a:rPr>
              <a:t>TODO: bound the recourse</a:t>
            </a:r>
            <a:endParaRPr lang="LID4096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6471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1361</TotalTime>
  <Words>986</Words>
  <Application>Microsoft Office PowerPoint</Application>
  <PresentationFormat>Widescreen</PresentationFormat>
  <Paragraphs>172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Cambria Math</vt:lpstr>
      <vt:lpstr>Office Theme</vt:lpstr>
      <vt:lpstr>PowerPoint Presentation</vt:lpstr>
      <vt:lpstr>Steiner Tree problem</vt:lpstr>
      <vt:lpstr>Online Steiner Tree</vt:lpstr>
      <vt:lpstr>Online Steiner Tree with recourse</vt:lpstr>
      <vt:lpstr>Steiner Forest</vt:lpstr>
      <vt:lpstr>Online Steiner Forest</vt:lpstr>
      <vt:lpstr>Online Steiner Forest with recourse</vt:lpstr>
      <vt:lpstr>Online Steiner Forest with recourse</vt:lpstr>
      <vt:lpstr>General recipe</vt:lpstr>
      <vt:lpstr>Timed gluttonous algorithm for Steiner forest [GK15]</vt:lpstr>
      <vt:lpstr>Key idea: 📌ing edges</vt:lpstr>
      <vt:lpstr>Second idea: inherit virtual edges</vt:lpstr>
      <vt:lpstr>PowerPoint Presentation</vt:lpstr>
      <vt:lpstr>Prior and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Jakub Tarnawski</dc:creator>
  <cp:lastModifiedBy>Jakub Tarnawski</cp:lastModifiedBy>
  <cp:revision>7</cp:revision>
  <dcterms:created xsi:type="dcterms:W3CDTF">2026-07-08T15:48:53Z</dcterms:created>
  <dcterms:modified xsi:type="dcterms:W3CDTF">2026-07-13T19:48:35Z</dcterms:modified>
</cp:coreProperties>
</file>